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72F91-7994-4017-9694-D4CFD5DF603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7E57-6CEB-4908-9D79-58E5FD963F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10</a:t>
            </a:r>
            <a:r>
              <a:rPr lang="ja-JP" altLang="en-US" dirty="0" smtClean="0"/>
              <a:t>章　</a:t>
            </a:r>
            <a:r>
              <a:rPr kumimoji="1" lang="ja-JP" altLang="en-US" dirty="0" smtClean="0"/>
              <a:t>プロセス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なぜ</a:t>
            </a:r>
            <a:r>
              <a:rPr lang="en-US" altLang="ja-JP" dirty="0" smtClean="0"/>
              <a:t>AFTER FORK</a:t>
            </a:r>
            <a:r>
              <a:rPr lang="ja-JP" altLang="en-US" dirty="0" smtClean="0"/>
              <a:t>が二つでるのか？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702472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プロセスの並列実行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15087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1475656" y="4005064"/>
            <a:ext cx="2232248" cy="25202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親プロセスと子プロセスで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違う処理をさせるには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15087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親プロセスと子プロセスで</a:t>
            </a:r>
            <a:r>
              <a:rPr kumimoji="1" lang="en-US" altLang="ja-JP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1" lang="en-US" altLang="ja-JP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1" lang="ja-JP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違う処理をさせるには</a:t>
            </a:r>
            <a:endParaRPr kumimoji="1" lang="ja-JP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216" y="2276872"/>
            <a:ext cx="73111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プロセスの待機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64088" y="1600200"/>
            <a:ext cx="3322712" cy="4525963"/>
          </a:xfrm>
        </p:spPr>
        <p:txBody>
          <a:bodyPr/>
          <a:lstStyle/>
          <a:p>
            <a:r>
              <a:rPr kumimoji="1" lang="ja-JP" altLang="en-US" dirty="0" smtClean="0"/>
              <a:t>実行結果</a:t>
            </a: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77229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6576" y="2204864"/>
            <a:ext cx="33038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どうなっているか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親プロセス</a:t>
            </a:r>
            <a:r>
              <a:rPr lang="ja-JP" altLang="en-US" dirty="0" smtClean="0"/>
              <a:t>が</a:t>
            </a:r>
            <a:r>
              <a:rPr lang="ja-JP" altLang="en-US" dirty="0"/>
              <a:t>先に終わって</a:t>
            </a:r>
            <a:r>
              <a:rPr lang="ja-JP" altLang="en-US" dirty="0" smtClean="0"/>
              <a:t>しまい，子プロセスがみなし</a:t>
            </a:r>
            <a:r>
              <a:rPr lang="ja-JP" altLang="en-US" dirty="0" err="1" smtClean="0"/>
              <a:t>ごに</a:t>
            </a:r>
            <a:r>
              <a:rPr lang="ja-JP" altLang="en-US" dirty="0" smtClean="0"/>
              <a:t>なっている</a:t>
            </a:r>
            <a:endParaRPr kumimoji="1" lang="ja-JP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9287" y="2924944"/>
            <a:ext cx="27908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wait</a:t>
            </a:r>
            <a:r>
              <a:rPr kumimoji="1" lang="ja-JP" altLang="en-US" dirty="0" smtClean="0"/>
              <a:t>を使った場合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7060" y="1340768"/>
            <a:ext cx="607526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wait()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45783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どうなるか？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0561" y="1735038"/>
            <a:ext cx="26955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304603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親プロセスはいくつでも子プロセスを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生成できる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じゃあ、</a:t>
            </a:r>
            <a:r>
              <a:rPr kumimoji="1" lang="en-US" altLang="ja-JP" dirty="0" smtClean="0"/>
              <a:t>wait</a:t>
            </a:r>
            <a:r>
              <a:rPr kumimoji="1" lang="ja-JP" altLang="en-US" dirty="0" smtClean="0"/>
              <a:t>はどの子プロセスを待つのか？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子プロセスのどれかが終</a:t>
            </a:r>
            <a:r>
              <a:rPr lang="ja-JP" altLang="en-US" dirty="0" smtClean="0"/>
              <a:t>了するまで待つ</a:t>
            </a: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1259632" y="2924944"/>
            <a:ext cx="1440160" cy="3933056"/>
          </a:xfrm>
          <a:prstGeom prst="downArrow">
            <a:avLst>
              <a:gd name="adj1" fmla="val 76273"/>
              <a:gd name="adj2" fmla="val 259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47664" y="3861048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fork()</a:t>
            </a:r>
            <a:endParaRPr kumimoji="1" lang="ja-JP" altLang="en-US" dirty="0"/>
          </a:p>
        </p:txBody>
      </p:sp>
      <p:sp>
        <p:nvSpPr>
          <p:cNvPr id="6" name="下矢印 5"/>
          <p:cNvSpPr/>
          <p:nvPr/>
        </p:nvSpPr>
        <p:spPr>
          <a:xfrm>
            <a:off x="2915816" y="4077072"/>
            <a:ext cx="1440160" cy="1368152"/>
          </a:xfrm>
          <a:prstGeom prst="downArrow">
            <a:avLst>
              <a:gd name="adj1" fmla="val 76273"/>
              <a:gd name="adj2" fmla="val 259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46129" y="3717032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子プロセス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555776" y="4077072"/>
            <a:ext cx="504056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331640" y="2564904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親プロセス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47664" y="4211796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fork()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47664" y="4571836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fork()</a:t>
            </a:r>
            <a:endParaRPr kumimoji="1" lang="ja-JP" altLang="en-US" dirty="0"/>
          </a:p>
        </p:txBody>
      </p:sp>
      <p:sp>
        <p:nvSpPr>
          <p:cNvPr id="21" name="下矢印 20"/>
          <p:cNvSpPr/>
          <p:nvPr/>
        </p:nvSpPr>
        <p:spPr>
          <a:xfrm>
            <a:off x="4572000" y="4437112"/>
            <a:ext cx="1440160" cy="1368152"/>
          </a:xfrm>
          <a:prstGeom prst="downArrow">
            <a:avLst>
              <a:gd name="adj1" fmla="val 76273"/>
              <a:gd name="adj2" fmla="val 259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下矢印 21"/>
          <p:cNvSpPr/>
          <p:nvPr/>
        </p:nvSpPr>
        <p:spPr>
          <a:xfrm>
            <a:off x="6156176" y="4797152"/>
            <a:ext cx="1440160" cy="1368152"/>
          </a:xfrm>
          <a:prstGeom prst="downArrow">
            <a:avLst>
              <a:gd name="adj1" fmla="val 76273"/>
              <a:gd name="adj2" fmla="val 259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2555776" y="4437112"/>
            <a:ext cx="2376264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555776" y="4797152"/>
            <a:ext cx="3744416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547664" y="4869160"/>
            <a:ext cx="72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wait()</a:t>
            </a:r>
            <a:endParaRPr kumimoji="1" lang="ja-JP" altLang="en-US" dirty="0"/>
          </a:p>
        </p:txBody>
      </p:sp>
      <p:cxnSp>
        <p:nvCxnSpPr>
          <p:cNvPr id="28" name="直線コネクタ 27"/>
          <p:cNvCxnSpPr>
            <a:endCxn id="6" idx="2"/>
          </p:cNvCxnSpPr>
          <p:nvPr/>
        </p:nvCxnSpPr>
        <p:spPr>
          <a:xfrm>
            <a:off x="2555776" y="5445224"/>
            <a:ext cx="1080120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7" idx="2"/>
          </p:cNvCxnSpPr>
          <p:nvPr/>
        </p:nvCxnSpPr>
        <p:spPr>
          <a:xfrm rot="5400000">
            <a:off x="1770496" y="5375701"/>
            <a:ext cx="278741" cy="4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97488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子プロセスを指定して</a:t>
            </a:r>
            <a:r>
              <a:rPr kumimoji="1" lang="en-US" altLang="ja-JP" dirty="0" smtClean="0"/>
              <a:t>wait</a:t>
            </a:r>
            <a:r>
              <a:rPr lang="ja-JP" altLang="en-US" dirty="0"/>
              <a:t>するに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waitpid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680520" cy="535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</a:t>
            </a:r>
            <a:r>
              <a:rPr lang="en-US" altLang="ja-JP" dirty="0" smtClean="0"/>
              <a:t>10-1, 10-2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022" y="1628800"/>
            <a:ext cx="782941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</a:t>
            </a:r>
            <a:r>
              <a:rPr lang="en-US" altLang="ja-JP" dirty="0" smtClean="0"/>
              <a:t>10</a:t>
            </a:r>
            <a:r>
              <a:rPr lang="ja-JP" altLang="en-US" dirty="0" smtClean="0"/>
              <a:t>－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6336704" cy="136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403648" y="2708920"/>
            <a:ext cx="558050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 % ./</a:t>
            </a:r>
            <a:r>
              <a:rPr kumimoji="1" lang="en-US" altLang="ja-JP" sz="2400" dirty="0" err="1" smtClean="0"/>
              <a:t>multiparallel</a:t>
            </a:r>
            <a:r>
              <a:rPr kumimoji="1" lang="en-US" altLang="ja-JP" sz="2400" dirty="0" smtClean="0"/>
              <a:t> &lt;</a:t>
            </a:r>
            <a:r>
              <a:rPr lang="ja-JP" altLang="en-US" sz="2400" dirty="0"/>
              <a:t>生成する</a:t>
            </a:r>
            <a:r>
              <a:rPr kumimoji="1" lang="ja-JP" altLang="en-US" sz="2400" dirty="0" smtClean="0"/>
              <a:t>子プロセス数</a:t>
            </a:r>
            <a:r>
              <a:rPr kumimoji="1" lang="en-US" altLang="ja-JP" sz="2400" dirty="0" smtClean="0"/>
              <a:t>&gt;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実行されているプロセスを見る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ps</a:t>
            </a:r>
            <a:r>
              <a:rPr kumimoji="1" lang="ja-JP" altLang="en-US" dirty="0" smtClean="0"/>
              <a:t>コマンド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259632" y="2348880"/>
            <a:ext cx="6480720" cy="3024336"/>
            <a:chOff x="1259632" y="2348880"/>
            <a:chExt cx="5544616" cy="230425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2348880"/>
              <a:ext cx="5544616" cy="1334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79271" y="3789040"/>
              <a:ext cx="4660881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実行されているプロセスを見る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39282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プロセスの親子関係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プロセスの親子関係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345" y="1628800"/>
            <a:ext cx="790209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プロセスの生成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41030"/>
          <a:stretch>
            <a:fillRect/>
          </a:stretch>
        </p:blipFill>
        <p:spPr bwMode="auto">
          <a:xfrm>
            <a:off x="0" y="1556792"/>
            <a:ext cx="4333875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58970"/>
          <a:stretch>
            <a:fillRect/>
          </a:stretch>
        </p:blipFill>
        <p:spPr bwMode="auto">
          <a:xfrm>
            <a:off x="4499992" y="1988840"/>
            <a:ext cx="4333875" cy="25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fork(), </a:t>
            </a:r>
            <a:r>
              <a:rPr kumimoji="1" lang="en-US" altLang="ja-JP" dirty="0" err="1" smtClean="0"/>
              <a:t>getpid</a:t>
            </a:r>
            <a:r>
              <a:rPr lang="en-US" altLang="ja-JP" dirty="0" smtClean="0"/>
              <a:t>(), </a:t>
            </a:r>
            <a:r>
              <a:rPr lang="en-US" altLang="ja-JP" dirty="0" err="1" smtClean="0"/>
              <a:t>getppid</a:t>
            </a:r>
            <a:r>
              <a:rPr lang="en-US" altLang="ja-JP" dirty="0" smtClean="0"/>
              <a:t>()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942" y="1628800"/>
            <a:ext cx="42100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75631"/>
            <a:ext cx="43243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9364" y="3933056"/>
            <a:ext cx="42291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create_proc.c</a:t>
            </a:r>
            <a:r>
              <a:rPr lang="ja-JP" altLang="en-US" dirty="0" smtClean="0"/>
              <a:t>の実行例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15087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1331640" y="2132856"/>
            <a:ext cx="5544616" cy="19442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166</Words>
  <Application>Microsoft Office PowerPoint</Application>
  <PresentationFormat>画面に合わせる (4:3)</PresentationFormat>
  <Paragraphs>35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システムプログラミング実習</vt:lpstr>
      <vt:lpstr>プロセスとは</vt:lpstr>
      <vt:lpstr>実行されているプロセスを見る</vt:lpstr>
      <vt:lpstr>実行されているプロセスを見る</vt:lpstr>
      <vt:lpstr>プロセスの親子関係</vt:lpstr>
      <vt:lpstr>プロセスの親子関係</vt:lpstr>
      <vt:lpstr>プロセスの生成</vt:lpstr>
      <vt:lpstr>fork(), getpid(), getppid()</vt:lpstr>
      <vt:lpstr>create_proc.cの実行例</vt:lpstr>
      <vt:lpstr>なぜAFTER FORKが二つでるのか？</vt:lpstr>
      <vt:lpstr>プロセスの並列実行</vt:lpstr>
      <vt:lpstr>親プロセスと子プロセスで 違う処理をさせるには</vt:lpstr>
      <vt:lpstr>スライド 13</vt:lpstr>
      <vt:lpstr>プロセスの待機</vt:lpstr>
      <vt:lpstr>どうなっているか</vt:lpstr>
      <vt:lpstr>waitを使った場合</vt:lpstr>
      <vt:lpstr>wait()</vt:lpstr>
      <vt:lpstr>どうなるか？</vt:lpstr>
      <vt:lpstr>親プロセスはいくつでも子プロセスを 生成できる</vt:lpstr>
      <vt:lpstr>子プロセスを指定してwaitするには waitpid</vt:lpstr>
      <vt:lpstr>課題10-1, 10-2</vt:lpstr>
      <vt:lpstr>課題10－3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3</cp:revision>
  <dcterms:created xsi:type="dcterms:W3CDTF">2010-06-28T12:34:00Z</dcterms:created>
  <dcterms:modified xsi:type="dcterms:W3CDTF">2011-05-09T03:17:58Z</dcterms:modified>
</cp:coreProperties>
</file>