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7E117-B68F-4F65-8CCC-7020A2CCEA15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4323D-F991-4127-9178-9F34D6EDA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chapter 5</a:t>
            </a:r>
            <a:br>
              <a:rPr kumimoji="1" lang="en-US" altLang="ja-JP" dirty="0" smtClean="0"/>
            </a:br>
            <a:r>
              <a:rPr lang="ja-JP" altLang="en-US" dirty="0" smtClean="0"/>
              <a:t>低水準入出力関数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gettime</a:t>
            </a:r>
            <a:r>
              <a:rPr lang="en-US" altLang="ja-JP" dirty="0" err="1" smtClean="0"/>
              <a:t>ofday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981" y="988393"/>
            <a:ext cx="41133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6255" y="4656988"/>
            <a:ext cx="40100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286124"/>
            <a:ext cx="38862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バッファリング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高水準入出力関数を使って１バイトずつコピーをしたプログラムとの実行時間比較結果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なぜこんなに違うのでしょうか？</a:t>
            </a:r>
            <a:endParaRPr kumimoji="1" lang="ja-JP" alt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71810"/>
            <a:ext cx="5808502" cy="131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バッファリング（読み込み）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928802"/>
            <a:ext cx="556904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バッファリング（書込み）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7"/>
            <a:ext cx="6072230" cy="39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setvbuf</a:t>
            </a:r>
            <a:r>
              <a:rPr kumimoji="1" lang="en-US" altLang="ja-JP" dirty="0" smtClean="0"/>
              <a:t> : </a:t>
            </a:r>
            <a:r>
              <a:rPr kumimoji="1" lang="ja-JP" altLang="en-US" dirty="0" smtClean="0"/>
              <a:t>バッファサイズを変更する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71612"/>
            <a:ext cx="48006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変更の仕方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357430"/>
            <a:ext cx="697930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入出力関数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高水準</a:t>
            </a:r>
            <a:r>
              <a:rPr lang="ja-JP" altLang="en-US" dirty="0"/>
              <a:t>入出力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pPr lvl="1"/>
            <a:r>
              <a:rPr lang="ja-JP" altLang="en-US" dirty="0"/>
              <a:t>標準ライブラリが提供する入出力関数．低水準入出力</a:t>
            </a:r>
            <a:r>
              <a:rPr lang="ja-JP" altLang="en-US" dirty="0" smtClean="0"/>
              <a:t>関数</a:t>
            </a:r>
            <a:r>
              <a:rPr lang="ja-JP" altLang="en-US" dirty="0"/>
              <a:t>によるＯＳでの仕様の違いは高水準入出力関数によって吸収される．</a:t>
            </a:r>
            <a:r>
              <a:rPr lang="ja-JP" altLang="en-US" dirty="0" smtClean="0"/>
              <a:t>また</a:t>
            </a:r>
            <a:r>
              <a:rPr lang="ja-JP" altLang="en-US" dirty="0"/>
              <a:t>バッファリングなどの重要な機能が拡張されている．</a:t>
            </a:r>
            <a:endParaRPr lang="en-US" altLang="ja-JP" dirty="0"/>
          </a:p>
          <a:p>
            <a:r>
              <a:rPr kumimoji="1" lang="ja-JP" altLang="en-US" dirty="0" smtClean="0"/>
              <a:t>低水準入出力関数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システムコールによる入出力関数．入出力に関する</a:t>
            </a:r>
            <a:r>
              <a:rPr lang="ja-JP" altLang="en-US" dirty="0" smtClean="0"/>
              <a:t>基本的</a:t>
            </a:r>
            <a:r>
              <a:rPr lang="ja-JP" altLang="en-US" dirty="0"/>
              <a:t>なシステムコールを提供する．</a:t>
            </a:r>
            <a:r>
              <a:rPr lang="en-US" altLang="ja-JP" dirty="0"/>
              <a:t>OS </a:t>
            </a:r>
            <a:r>
              <a:rPr lang="ja-JP" altLang="en-US" dirty="0"/>
              <a:t>によって仕様が異なる場合がある．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57158" y="3929066"/>
            <a:ext cx="8429684" cy="22145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3702" y="607220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</a:rPr>
              <a:t>今回の内容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80131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copy_lowio.c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ファイルのオープン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ファイルの読み書き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85992"/>
            <a:ext cx="742862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714884"/>
            <a:ext cx="832320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open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36" y="1469410"/>
            <a:ext cx="4613008" cy="438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025" y="3643314"/>
            <a:ext cx="43719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close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1263" y="1766888"/>
            <a:ext cx="41814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read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3163" y="781050"/>
            <a:ext cx="4257675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write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7450" y="990600"/>
            <a:ext cx="42291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lseek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5043508" cy="486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pt_ocha_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ppt_ocha_design</Template>
  <TotalTime>12</TotalTime>
  <Words>135</Words>
  <Application>Microsoft Office PowerPoint</Application>
  <PresentationFormat>画面に合わせる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ppt_ocha_design</vt:lpstr>
      <vt:lpstr>chapter 5 低水準入出力関数</vt:lpstr>
      <vt:lpstr>入出力関数</vt:lpstr>
      <vt:lpstr>スライド 3</vt:lpstr>
      <vt:lpstr>copy_lowio.c</vt:lpstr>
      <vt:lpstr>open</vt:lpstr>
      <vt:lpstr>close</vt:lpstr>
      <vt:lpstr>read</vt:lpstr>
      <vt:lpstr>write</vt:lpstr>
      <vt:lpstr>lseek</vt:lpstr>
      <vt:lpstr>gettimeofday</vt:lpstr>
      <vt:lpstr>バッファリング</vt:lpstr>
      <vt:lpstr>バッファリング（読み込み）</vt:lpstr>
      <vt:lpstr>バッファリング（書込み）</vt:lpstr>
      <vt:lpstr>setvbuf : バッファサイズを変更する</vt:lpstr>
      <vt:lpstr>変更の仕方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低水準入出力関数</dc:title>
  <dc:creator>chiemi</dc:creator>
  <cp:lastModifiedBy>chiemi</cp:lastModifiedBy>
  <cp:revision>2</cp:revision>
  <dcterms:created xsi:type="dcterms:W3CDTF">2010-05-11T03:52:49Z</dcterms:created>
  <dcterms:modified xsi:type="dcterms:W3CDTF">2011-05-09T03:21:01Z</dcterms:modified>
</cp:coreProperties>
</file>