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A00DF-B5F5-4E87-8E46-EE66D953DE09}" type="datetimeFigureOut">
              <a:rPr kumimoji="1" lang="ja-JP" altLang="en-US" smtClean="0"/>
              <a:t>2010/7/5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1E985-621A-4982-ACE2-4A430286A98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467B1-6B0D-4C4B-B7EF-A13F50DE7843}" type="datetimeFigureOut">
              <a:rPr kumimoji="1" lang="ja-JP" altLang="en-US" smtClean="0"/>
              <a:t>2010/7/5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042F-6BE1-4850-8938-B23DB38F7C6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467B1-6B0D-4C4B-B7EF-A13F50DE7843}" type="datetimeFigureOut">
              <a:rPr kumimoji="1" lang="ja-JP" altLang="en-US" smtClean="0"/>
              <a:t>2010/7/5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042F-6BE1-4850-8938-B23DB38F7C6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467B1-6B0D-4C4B-B7EF-A13F50DE7843}" type="datetimeFigureOut">
              <a:rPr kumimoji="1" lang="ja-JP" altLang="en-US" smtClean="0"/>
              <a:t>2010/7/5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042F-6BE1-4850-8938-B23DB38F7C6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467B1-6B0D-4C4B-B7EF-A13F50DE7843}" type="datetimeFigureOut">
              <a:rPr kumimoji="1" lang="ja-JP" altLang="en-US" smtClean="0"/>
              <a:t>2010/7/5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042F-6BE1-4850-8938-B23DB38F7C6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467B1-6B0D-4C4B-B7EF-A13F50DE7843}" type="datetimeFigureOut">
              <a:rPr kumimoji="1" lang="ja-JP" altLang="en-US" smtClean="0"/>
              <a:t>2010/7/5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042F-6BE1-4850-8938-B23DB38F7C6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467B1-6B0D-4C4B-B7EF-A13F50DE7843}" type="datetimeFigureOut">
              <a:rPr kumimoji="1" lang="ja-JP" altLang="en-US" smtClean="0"/>
              <a:t>2010/7/5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042F-6BE1-4850-8938-B23DB38F7C6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467B1-6B0D-4C4B-B7EF-A13F50DE7843}" type="datetimeFigureOut">
              <a:rPr kumimoji="1" lang="ja-JP" altLang="en-US" smtClean="0"/>
              <a:t>2010/7/5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042F-6BE1-4850-8938-B23DB38F7C6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467B1-6B0D-4C4B-B7EF-A13F50DE7843}" type="datetimeFigureOut">
              <a:rPr kumimoji="1" lang="ja-JP" altLang="en-US" smtClean="0"/>
              <a:t>2010/7/5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042F-6BE1-4850-8938-B23DB38F7C6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467B1-6B0D-4C4B-B7EF-A13F50DE7843}" type="datetimeFigureOut">
              <a:rPr kumimoji="1" lang="ja-JP" altLang="en-US" smtClean="0"/>
              <a:t>2010/7/5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042F-6BE1-4850-8938-B23DB38F7C6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467B1-6B0D-4C4B-B7EF-A13F50DE7843}" type="datetimeFigureOut">
              <a:rPr kumimoji="1" lang="ja-JP" altLang="en-US" smtClean="0"/>
              <a:t>2010/7/5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042F-6BE1-4850-8938-B23DB38F7C6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467B1-6B0D-4C4B-B7EF-A13F50DE7843}" type="datetimeFigureOut">
              <a:rPr kumimoji="1" lang="ja-JP" altLang="en-US" smtClean="0"/>
              <a:t>2010/7/5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042F-6BE1-4850-8938-B23DB38F7C6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467B1-6B0D-4C4B-B7EF-A13F50DE7843}" type="datetimeFigureOut">
              <a:rPr kumimoji="1" lang="ja-JP" altLang="en-US" smtClean="0"/>
              <a:t>2010/7/5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D042F-6BE1-4850-8938-B23DB38F7C6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システムプログラミング実習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11</a:t>
            </a:r>
            <a:r>
              <a:rPr kumimoji="1" lang="ja-JP" altLang="en-US" dirty="0" smtClean="0"/>
              <a:t>章</a:t>
            </a:r>
            <a:endParaRPr kumimoji="1" lang="en-US" altLang="ja-JP" dirty="0" smtClean="0"/>
          </a:p>
          <a:p>
            <a:r>
              <a:rPr lang="ja-JP" altLang="en-US" dirty="0"/>
              <a:t>プログラムの実行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シェルの仕組み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556792"/>
            <a:ext cx="3489173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</a:t>
            </a:r>
            <a:r>
              <a:rPr kumimoji="1" lang="en-US" altLang="ja-JP" dirty="0" smtClean="0"/>
              <a:t>11‐1</a:t>
            </a:r>
            <a:r>
              <a:rPr kumimoji="1" lang="ja-JP" altLang="en-US" dirty="0" smtClean="0"/>
              <a:t>：簡易シェルの作成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~/</a:t>
            </a:r>
            <a:r>
              <a:rPr kumimoji="1" lang="en-US" altLang="ja-JP" dirty="0" err="1" smtClean="0"/>
              <a:t>syspro</a:t>
            </a:r>
            <a:r>
              <a:rPr kumimoji="1" lang="en-US" altLang="ja-JP" dirty="0" smtClean="0"/>
              <a:t>/chap11/</a:t>
            </a:r>
            <a:r>
              <a:rPr kumimoji="1" lang="en-US" altLang="ja-JP" dirty="0" err="1" smtClean="0"/>
              <a:t>mysh.c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137742"/>
            <a:ext cx="43434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204864"/>
            <a:ext cx="43434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テキスト ボックス 8"/>
          <p:cNvSpPr txBox="1"/>
          <p:nvPr/>
        </p:nvSpPr>
        <p:spPr>
          <a:xfrm>
            <a:off x="4994977" y="3212976"/>
            <a:ext cx="2241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(1)</a:t>
            </a:r>
            <a:r>
              <a:rPr lang="ja-JP" altLang="en-US" sz="2400" dirty="0" smtClean="0"/>
              <a:t>と</a:t>
            </a:r>
            <a:r>
              <a:rPr lang="en-US" altLang="ja-JP" sz="2400" dirty="0" smtClean="0"/>
              <a:t>(2)</a:t>
            </a:r>
            <a:r>
              <a:rPr lang="ja-JP" altLang="en-US" sz="2400" dirty="0" smtClean="0"/>
              <a:t>を埋めよ</a:t>
            </a:r>
            <a:endParaRPr kumimoji="1" lang="ja-JP" altLang="en-US" sz="2400" dirty="0"/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9175" y="3933056"/>
            <a:ext cx="43148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</a:t>
            </a:r>
            <a:r>
              <a:rPr kumimoji="1" lang="en-US" altLang="ja-JP" dirty="0" smtClean="0"/>
              <a:t>11‐1</a:t>
            </a:r>
            <a:r>
              <a:rPr kumimoji="1" lang="ja-JP" altLang="en-US" dirty="0" smtClean="0"/>
              <a:t>　実行結果例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383252"/>
            <a:ext cx="4880575" cy="521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</a:t>
            </a:r>
            <a:r>
              <a:rPr kumimoji="1" lang="en-US" altLang="ja-JP" dirty="0" smtClean="0"/>
              <a:t>11</a:t>
            </a:r>
            <a:r>
              <a:rPr kumimoji="1" lang="ja-JP" altLang="en-US" dirty="0" smtClean="0"/>
              <a:t>－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：</a:t>
            </a:r>
            <a:r>
              <a:rPr kumimoji="1" lang="en-US" altLang="ja-JP" dirty="0" smtClean="0"/>
              <a:t>finger</a:t>
            </a:r>
            <a:r>
              <a:rPr kumimoji="1" lang="ja-JP" altLang="en-US" dirty="0" smtClean="0"/>
              <a:t>コマンド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finger</a:t>
            </a:r>
            <a:r>
              <a:rPr kumimoji="1" lang="ja-JP" altLang="en-US" dirty="0" smtClean="0"/>
              <a:t>コマンドを何度も実行できるプログラムを作成せよ</a:t>
            </a:r>
            <a:endParaRPr kumimoji="1" lang="ja-JP" alt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276872"/>
            <a:ext cx="5506905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fingersh</a:t>
            </a:r>
            <a:r>
              <a:rPr kumimoji="1" lang="ja-JP" altLang="en-US" dirty="0" smtClean="0"/>
              <a:t>の動作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fingersh</a:t>
            </a:r>
            <a:r>
              <a:rPr kumimoji="1" lang="en-US" altLang="ja-JP" dirty="0" smtClean="0"/>
              <a:t>&gt;</a:t>
            </a:r>
            <a:r>
              <a:rPr kumimoji="1" lang="ja-JP" altLang="en-US" dirty="0" smtClean="0"/>
              <a:t>プロンプトを表示し以下のように動作する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アカウント名</a:t>
            </a:r>
            <a:r>
              <a:rPr lang="ja-JP" altLang="en-US" dirty="0" smtClean="0"/>
              <a:t>を</a:t>
            </a:r>
            <a:r>
              <a:rPr lang="ja-JP" altLang="en-US" dirty="0"/>
              <a:t>また</a:t>
            </a:r>
            <a:r>
              <a:rPr lang="ja-JP" altLang="en-US" dirty="0" smtClean="0"/>
              <a:t>はユーザ名を入力した時は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finger &lt;</a:t>
            </a:r>
            <a:r>
              <a:rPr lang="ja-JP" altLang="en-US" dirty="0" smtClean="0"/>
              <a:t>入力した文字列</a:t>
            </a:r>
            <a:r>
              <a:rPr lang="en-US" altLang="ja-JP" dirty="0" smtClean="0"/>
              <a:t>&gt;</a:t>
            </a:r>
            <a:r>
              <a:rPr lang="ja-JP" altLang="en-US" dirty="0" smtClean="0"/>
              <a:t>を実行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何</a:t>
            </a:r>
            <a:r>
              <a:rPr kumimoji="1" lang="ja-JP" altLang="en-US" dirty="0" smtClean="0"/>
              <a:t>も入力がなく改行されたときは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引数なしの</a:t>
            </a:r>
            <a:r>
              <a:rPr kumimoji="1" lang="en-US" altLang="ja-JP" dirty="0" smtClean="0"/>
              <a:t>finger</a:t>
            </a:r>
            <a:r>
              <a:rPr kumimoji="1" lang="ja-JP" altLang="en-US" dirty="0" smtClean="0"/>
              <a:t>を実行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quit</a:t>
            </a:r>
            <a:r>
              <a:rPr lang="ja-JP" altLang="en-US" dirty="0" smtClean="0"/>
              <a:t>もしくは</a:t>
            </a:r>
            <a:r>
              <a:rPr lang="en-US" altLang="ja-JP" dirty="0" smtClean="0"/>
              <a:t>exit</a:t>
            </a:r>
            <a:r>
              <a:rPr lang="ja-JP" altLang="en-US" dirty="0" smtClean="0"/>
              <a:t>が入力されたときは終了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実行例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268760"/>
            <a:ext cx="4616298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EXEC</a:t>
            </a:r>
            <a:r>
              <a:rPr kumimoji="1" lang="ja-JP" altLang="en-US" dirty="0" smtClean="0"/>
              <a:t>関数によるプログラムの実行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プログラムの中でコマンドを実行できる</a:t>
            </a:r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en-US" altLang="ja-JP" dirty="0" smtClean="0"/>
              <a:t>exec</a:t>
            </a:r>
            <a:r>
              <a:rPr kumimoji="1" lang="ja-JP" altLang="en-US" dirty="0" smtClean="0"/>
              <a:t>ファミリ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main</a:t>
            </a:r>
            <a:r>
              <a:rPr kumimoji="1" lang="ja-JP" altLang="en-US" dirty="0" smtClean="0"/>
              <a:t>引数や環境変数の設定の仕方で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いろんな</a:t>
            </a:r>
            <a:r>
              <a:rPr kumimoji="1" lang="en-US" altLang="ja-JP" dirty="0" smtClean="0"/>
              <a:t>exec</a:t>
            </a:r>
            <a:r>
              <a:rPr kumimoji="1" lang="ja-JP" altLang="en-US" dirty="0" smtClean="0"/>
              <a:t>関数がある。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後</a:t>
            </a:r>
            <a:r>
              <a:rPr lang="ja-JP" altLang="en-US" dirty="0" smtClean="0"/>
              <a:t>で</a:t>
            </a:r>
            <a:r>
              <a:rPr lang="ja-JP" altLang="en-US" dirty="0"/>
              <a:t>紹介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132856"/>
            <a:ext cx="7494517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実行結果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3789040"/>
            <a:ext cx="8229600" cy="2337123"/>
          </a:xfrm>
        </p:spPr>
        <p:txBody>
          <a:bodyPr/>
          <a:lstStyle/>
          <a:p>
            <a:r>
              <a:rPr kumimoji="1" lang="ja-JP" altLang="en-US" dirty="0" smtClean="0"/>
              <a:t>何かがおかしくないか？</a:t>
            </a:r>
            <a:endParaRPr kumimoji="1" lang="en-US" altLang="ja-JP" dirty="0" smtClean="0"/>
          </a:p>
          <a:p>
            <a:r>
              <a:rPr lang="ja-JP" altLang="en-US" dirty="0"/>
              <a:t>前頁の</a:t>
            </a:r>
            <a:r>
              <a:rPr lang="ja-JP" altLang="en-US" dirty="0" smtClean="0"/>
              <a:t>プログラムの</a:t>
            </a:r>
            <a:r>
              <a:rPr lang="en-US" altLang="ja-JP" dirty="0" smtClean="0"/>
              <a:t>6</a:t>
            </a:r>
            <a:r>
              <a:rPr lang="ja-JP" altLang="en-US" dirty="0" smtClean="0"/>
              <a:t>行目を見てみよう。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done</a:t>
            </a:r>
            <a:r>
              <a:rPr kumimoji="1" lang="ja-JP" altLang="en-US" dirty="0" smtClean="0"/>
              <a:t>と出力するように書いてある</a:t>
            </a:r>
            <a:endParaRPr kumimoji="1" lang="en-US" altLang="ja-JP" dirty="0" smtClean="0"/>
          </a:p>
          <a:p>
            <a:r>
              <a:rPr lang="ja-JP" altLang="en-US" dirty="0"/>
              <a:t>実行結果をみる</a:t>
            </a:r>
            <a:r>
              <a:rPr lang="ja-JP" altLang="en-US" dirty="0" smtClean="0"/>
              <a:t>と</a:t>
            </a:r>
            <a:r>
              <a:rPr lang="ja-JP" altLang="en-US" dirty="0"/>
              <a:t>出力</a:t>
            </a:r>
            <a:r>
              <a:rPr lang="ja-JP" altLang="en-US" dirty="0" smtClean="0"/>
              <a:t>されてない</a:t>
            </a:r>
            <a:r>
              <a:rPr lang="en-US" altLang="ja-JP" dirty="0" smtClean="0"/>
              <a:t>…</a:t>
            </a:r>
            <a:endParaRPr kumimoji="1" lang="ja-JP" alt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56792"/>
            <a:ext cx="790460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なぜか？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EXEC</a:t>
            </a:r>
            <a:r>
              <a:rPr kumimoji="1" lang="ja-JP" altLang="en-US" dirty="0" smtClean="0"/>
              <a:t>関数はアドレス空間を置き換えるから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393504"/>
            <a:ext cx="522855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元のプログラムをその</a:t>
            </a:r>
            <a:r>
              <a:rPr lang="ja-JP" altLang="en-US" dirty="0" smtClean="0"/>
              <a:t>ままに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EXEC</a:t>
            </a:r>
            <a:r>
              <a:rPr lang="ja-JP" altLang="en-US" dirty="0" smtClean="0"/>
              <a:t>関数を実行したい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どうするか？</a:t>
            </a:r>
            <a:endParaRPr lang="en-US" altLang="ja-JP" dirty="0"/>
          </a:p>
          <a:p>
            <a:pPr>
              <a:buNone/>
            </a:pPr>
            <a:r>
              <a:rPr kumimoji="1" lang="ja-JP" altLang="en-US" dirty="0" smtClean="0"/>
              <a:t>→子プロセスに</a:t>
            </a:r>
            <a:r>
              <a:rPr kumimoji="1" lang="ja-JP" altLang="en-US" dirty="0" err="1" smtClean="0"/>
              <a:t>お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願いすればよい</a:t>
            </a:r>
            <a:endParaRPr kumimoji="1" lang="ja-JP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556792"/>
            <a:ext cx="5831924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実行結果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done.</a:t>
            </a:r>
            <a:r>
              <a:rPr kumimoji="1" lang="ja-JP" altLang="en-US" dirty="0" smtClean="0"/>
              <a:t>が出てる</a:t>
            </a:r>
            <a:endParaRPr kumimoji="1" lang="ja-JP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897" y="2348880"/>
            <a:ext cx="747948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どうなったか？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484784"/>
            <a:ext cx="358467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exec</a:t>
            </a:r>
            <a:r>
              <a:rPr kumimoji="1" lang="ja-JP" altLang="en-US" dirty="0" smtClean="0"/>
              <a:t>ファミリ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execve</a:t>
            </a:r>
            <a:endParaRPr lang="en-US" altLang="ja-JP" dirty="0"/>
          </a:p>
          <a:p>
            <a:pPr lvl="1"/>
            <a:r>
              <a:rPr kumimoji="1" lang="en-US" altLang="ja-JP" dirty="0" smtClean="0"/>
              <a:t>main</a:t>
            </a:r>
            <a:r>
              <a:rPr kumimoji="1" lang="ja-JP" altLang="en-US" dirty="0" smtClean="0"/>
              <a:t>引数を配列で指定する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環境変数</a:t>
            </a:r>
            <a:r>
              <a:rPr lang="ja-JP" altLang="en-US" dirty="0" smtClean="0"/>
              <a:t>を指定</a:t>
            </a:r>
            <a:r>
              <a:rPr lang="ja-JP" altLang="en-US" dirty="0"/>
              <a:t>できる</a:t>
            </a:r>
            <a:endParaRPr lang="en-US" altLang="ja-JP" dirty="0" smtClean="0"/>
          </a:p>
          <a:p>
            <a:r>
              <a:rPr kumimoji="1" lang="en-US" altLang="ja-JP" dirty="0" err="1" smtClean="0"/>
              <a:t>execv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main</a:t>
            </a:r>
            <a:r>
              <a:rPr lang="ja-JP" altLang="en-US" dirty="0" smtClean="0"/>
              <a:t>引数を配列で指定する</a:t>
            </a:r>
            <a:endParaRPr lang="en-US" altLang="ja-JP" dirty="0" smtClean="0"/>
          </a:p>
          <a:p>
            <a:r>
              <a:rPr lang="en-US" altLang="ja-JP" dirty="0" err="1" smtClean="0"/>
              <a:t>execvp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環境</a:t>
            </a:r>
            <a:r>
              <a:rPr kumimoji="1" lang="ja-JP" altLang="en-US" dirty="0" smtClean="0"/>
              <a:t>変数</a:t>
            </a:r>
            <a:r>
              <a:rPr kumimoji="1" lang="en-US" altLang="ja-JP" dirty="0" smtClean="0"/>
              <a:t>PATH</a:t>
            </a:r>
            <a:r>
              <a:rPr kumimoji="1" lang="ja-JP" altLang="en-US" dirty="0" smtClean="0"/>
              <a:t>をプログラムの検索パスとする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exec</a:t>
            </a:r>
            <a:r>
              <a:rPr kumimoji="1" lang="ja-JP" altLang="en-US" dirty="0" smtClean="0"/>
              <a:t>ファミリ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execl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main</a:t>
            </a:r>
            <a:r>
              <a:rPr lang="ja-JP" altLang="en-US" dirty="0" smtClean="0"/>
              <a:t>引数を第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引数から第</a:t>
            </a:r>
            <a:r>
              <a:rPr lang="en-US" altLang="ja-JP" dirty="0" smtClean="0"/>
              <a:t>n-1</a:t>
            </a:r>
            <a:r>
              <a:rPr lang="ja-JP" altLang="en-US" dirty="0" smtClean="0"/>
              <a:t>引数で示す</a:t>
            </a:r>
            <a:endParaRPr lang="en-US" altLang="ja-JP" dirty="0" smtClean="0"/>
          </a:p>
          <a:p>
            <a:r>
              <a:rPr kumimoji="1" lang="en-US" altLang="ja-JP" dirty="0" err="1" smtClean="0"/>
              <a:t>execlp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main</a:t>
            </a:r>
            <a:r>
              <a:rPr lang="ja-JP" altLang="en-US" dirty="0" smtClean="0"/>
              <a:t>引数を第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引数から第</a:t>
            </a:r>
            <a:r>
              <a:rPr lang="en-US" altLang="ja-JP" dirty="0" smtClean="0"/>
              <a:t>n-1</a:t>
            </a:r>
            <a:r>
              <a:rPr lang="ja-JP" altLang="en-US" dirty="0" smtClean="0"/>
              <a:t>引数で示す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PATH</a:t>
            </a:r>
            <a:r>
              <a:rPr kumimoji="1" lang="ja-JP" altLang="en-US" dirty="0" smtClean="0"/>
              <a:t>を検索パスとして考慮する</a:t>
            </a:r>
            <a:endParaRPr kumimoji="1" lang="en-US" altLang="ja-JP" dirty="0" smtClean="0"/>
          </a:p>
          <a:p>
            <a:r>
              <a:rPr lang="en-US" altLang="ja-JP" dirty="0" err="1" smtClean="0"/>
              <a:t>execle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main</a:t>
            </a:r>
            <a:r>
              <a:rPr lang="ja-JP" altLang="en-US" dirty="0" smtClean="0"/>
              <a:t>引数を第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引数から第</a:t>
            </a:r>
            <a:r>
              <a:rPr lang="en-US" altLang="ja-JP" dirty="0" smtClean="0"/>
              <a:t>n-1</a:t>
            </a:r>
            <a:r>
              <a:rPr lang="ja-JP" altLang="en-US" dirty="0" smtClean="0"/>
              <a:t>引数で示す</a:t>
            </a:r>
            <a:endParaRPr lang="en-US" altLang="ja-JP" dirty="0" smtClean="0"/>
          </a:p>
          <a:p>
            <a:pPr lvl="1"/>
            <a:r>
              <a:rPr lang="ja-JP" altLang="en-US" dirty="0"/>
              <a:t>環境変数</a:t>
            </a:r>
            <a:r>
              <a:rPr lang="ja-JP" altLang="en-US" dirty="0" smtClean="0"/>
              <a:t>を</a:t>
            </a:r>
            <a:r>
              <a:rPr lang="ja-JP" altLang="en-US" dirty="0"/>
              <a:t>設定できる</a:t>
            </a:r>
            <a:endParaRPr kumimoji="1" lang="en-US" altLang="ja-JP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258</Words>
  <Application>Microsoft Office PowerPoint</Application>
  <PresentationFormat>画面に合わせる (4:3)</PresentationFormat>
  <Paragraphs>56</Paragraphs>
  <Slides>15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Office テーマ</vt:lpstr>
      <vt:lpstr>システムプログラミング実習</vt:lpstr>
      <vt:lpstr>EXEC関数によるプログラムの実行</vt:lpstr>
      <vt:lpstr>実行結果</vt:lpstr>
      <vt:lpstr>なぜか？</vt:lpstr>
      <vt:lpstr>元のプログラムをそのままに EXEC関数を実行したい</vt:lpstr>
      <vt:lpstr>実行結果</vt:lpstr>
      <vt:lpstr>どうなったか？</vt:lpstr>
      <vt:lpstr>execファミリ</vt:lpstr>
      <vt:lpstr>execファミリ</vt:lpstr>
      <vt:lpstr>シェルの仕組み</vt:lpstr>
      <vt:lpstr>課題11‐1：簡易シェルの作成</vt:lpstr>
      <vt:lpstr>課題11‐1　実行結果例</vt:lpstr>
      <vt:lpstr>課題11－2：fingerコマンド</vt:lpstr>
      <vt:lpstr>fingershの動作</vt:lpstr>
      <vt:lpstr>実行例</vt:lpstr>
    </vt:vector>
  </TitlesOfParts>
  <Company>ocha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システムプログラミング実習</dc:title>
  <dc:creator>chiemi</dc:creator>
  <cp:lastModifiedBy>chiemi</cp:lastModifiedBy>
  <cp:revision>1</cp:revision>
  <dcterms:created xsi:type="dcterms:W3CDTF">2010-07-05T12:03:02Z</dcterms:created>
  <dcterms:modified xsi:type="dcterms:W3CDTF">2010-07-05T12:37:23Z</dcterms:modified>
</cp:coreProperties>
</file>