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 サブタイトルの書式設定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324013-0117-4D5B-8339-EE8CA72A87DD}" type="datetimeFigureOut">
              <a:rPr kumimoji="1" lang="ja-JP" altLang="en-US" smtClean="0"/>
              <a:pPr/>
              <a:t>2011/5/8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BCE5A2-DE4D-47CB-86D8-0C7E18C9EA4D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324013-0117-4D5B-8339-EE8CA72A87DD}" type="datetimeFigureOut">
              <a:rPr kumimoji="1" lang="ja-JP" altLang="en-US" smtClean="0"/>
              <a:pPr/>
              <a:t>2011/5/8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BCE5A2-DE4D-47CB-86D8-0C7E18C9EA4D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324013-0117-4D5B-8339-EE8CA72A87DD}" type="datetimeFigureOut">
              <a:rPr kumimoji="1" lang="ja-JP" altLang="en-US" smtClean="0"/>
              <a:pPr/>
              <a:t>2011/5/8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BCE5A2-DE4D-47CB-86D8-0C7E18C9EA4D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324013-0117-4D5B-8339-EE8CA72A87DD}" type="datetimeFigureOut">
              <a:rPr kumimoji="1" lang="ja-JP" altLang="en-US" smtClean="0"/>
              <a:pPr/>
              <a:t>2011/5/8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BCE5A2-DE4D-47CB-86D8-0C7E18C9EA4D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324013-0117-4D5B-8339-EE8CA72A87DD}" type="datetimeFigureOut">
              <a:rPr kumimoji="1" lang="ja-JP" altLang="en-US" smtClean="0"/>
              <a:pPr/>
              <a:t>2011/5/8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BCE5A2-DE4D-47CB-86D8-0C7E18C9EA4D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324013-0117-4D5B-8339-EE8CA72A87DD}" type="datetimeFigureOut">
              <a:rPr kumimoji="1" lang="ja-JP" altLang="en-US" smtClean="0"/>
              <a:pPr/>
              <a:t>2011/5/8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BCE5A2-DE4D-47CB-86D8-0C7E18C9EA4D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324013-0117-4D5B-8339-EE8CA72A87DD}" type="datetimeFigureOut">
              <a:rPr kumimoji="1" lang="ja-JP" altLang="en-US" smtClean="0"/>
              <a:pPr/>
              <a:t>2011/5/8</a:t>
            </a:fld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BCE5A2-DE4D-47CB-86D8-0C7E18C9EA4D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324013-0117-4D5B-8339-EE8CA72A87DD}" type="datetimeFigureOut">
              <a:rPr kumimoji="1" lang="ja-JP" altLang="en-US" smtClean="0"/>
              <a:pPr/>
              <a:t>2011/5/8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BCE5A2-DE4D-47CB-86D8-0C7E18C9EA4D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324013-0117-4D5B-8339-EE8CA72A87DD}" type="datetimeFigureOut">
              <a:rPr kumimoji="1" lang="ja-JP" altLang="en-US" smtClean="0"/>
              <a:pPr/>
              <a:t>2011/5/8</a:t>
            </a:fld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BCE5A2-DE4D-47CB-86D8-0C7E18C9EA4D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324013-0117-4D5B-8339-EE8CA72A87DD}" type="datetimeFigureOut">
              <a:rPr kumimoji="1" lang="ja-JP" altLang="en-US" smtClean="0"/>
              <a:pPr/>
              <a:t>2011/5/8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BCE5A2-DE4D-47CB-86D8-0C7E18C9EA4D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324013-0117-4D5B-8339-EE8CA72A87DD}" type="datetimeFigureOut">
              <a:rPr kumimoji="1" lang="ja-JP" altLang="en-US" smtClean="0"/>
              <a:pPr/>
              <a:t>2011/5/8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BCE5A2-DE4D-47CB-86D8-0C7E18C9EA4D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324013-0117-4D5B-8339-EE8CA72A87DD}" type="datetimeFigureOut">
              <a:rPr kumimoji="1" lang="ja-JP" altLang="en-US" smtClean="0"/>
              <a:pPr/>
              <a:t>2011/5/8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BCE5A2-DE4D-47CB-86D8-0C7E18C9EA4D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 smtClean="0"/>
              <a:t>システムプログラミング実習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 smtClean="0"/>
              <a:t>第</a:t>
            </a:r>
            <a:r>
              <a:rPr kumimoji="1" lang="en-US" altLang="ja-JP" dirty="0" smtClean="0"/>
              <a:t>6</a:t>
            </a:r>
            <a:r>
              <a:rPr kumimoji="1" lang="ja-JP" altLang="en-US" dirty="0" smtClean="0"/>
              <a:t>章　</a:t>
            </a:r>
            <a:r>
              <a:rPr lang="ja-JP" altLang="en-US" dirty="0" smtClean="0"/>
              <a:t>ディレクトリやファイルの情報</a:t>
            </a:r>
            <a:endParaRPr kumimoji="1" lang="en-US" altLang="ja-JP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stat</a:t>
            </a:r>
            <a:r>
              <a:rPr kumimoji="1" lang="ja-JP" altLang="en-US" dirty="0" smtClean="0"/>
              <a:t>関数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43042" y="1643050"/>
            <a:ext cx="5865324" cy="48577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stat</a:t>
            </a:r>
            <a:r>
              <a:rPr kumimoji="1" lang="ja-JP" altLang="en-US" dirty="0" smtClean="0"/>
              <a:t>構造体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57356" y="1500174"/>
            <a:ext cx="5225276" cy="5000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err="1" smtClean="0"/>
              <a:t>getowner.c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14480" y="1714488"/>
            <a:ext cx="5218850" cy="44291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err="1" smtClean="0"/>
              <a:t>get_typemode.c</a:t>
            </a:r>
            <a:r>
              <a:rPr kumimoji="1" lang="ja-JP" altLang="en-US" dirty="0" smtClean="0"/>
              <a:t>の一部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00166" y="1285860"/>
            <a:ext cx="5500726" cy="5380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8662" y="928670"/>
            <a:ext cx="7021376" cy="535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ファイルタイプ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85852" y="2071678"/>
            <a:ext cx="5893635" cy="1571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57290" y="3500438"/>
            <a:ext cx="5338205" cy="1500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アクセス権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1357298"/>
            <a:ext cx="8229600" cy="4768865"/>
          </a:xfrm>
        </p:spPr>
        <p:txBody>
          <a:bodyPr/>
          <a:lstStyle/>
          <a:p>
            <a:r>
              <a:rPr kumimoji="1" lang="en-US" altLang="ja-JP" dirty="0" smtClean="0"/>
              <a:t>9</a:t>
            </a:r>
            <a:r>
              <a:rPr kumimoji="1" lang="ja-JP" altLang="en-US" dirty="0" smtClean="0"/>
              <a:t>ビットで表される</a:t>
            </a:r>
            <a:endParaRPr kumimoji="1" lang="en-US" altLang="ja-JP" dirty="0" smtClean="0"/>
          </a:p>
          <a:p>
            <a:endParaRPr lang="en-US" altLang="ja-JP" dirty="0"/>
          </a:p>
          <a:p>
            <a:endParaRPr kumimoji="1" lang="en-US" altLang="ja-JP" dirty="0" smtClean="0"/>
          </a:p>
          <a:p>
            <a:endParaRPr lang="en-US" altLang="ja-JP" dirty="0"/>
          </a:p>
          <a:p>
            <a:endParaRPr kumimoji="1" lang="en-US" altLang="ja-JP" dirty="0" smtClean="0"/>
          </a:p>
          <a:p>
            <a:endParaRPr lang="en-US" altLang="ja-JP" dirty="0"/>
          </a:p>
          <a:p>
            <a:r>
              <a:rPr kumimoji="1" lang="en-US" altLang="ja-JP" dirty="0" smtClean="0"/>
              <a:t>3</a:t>
            </a:r>
            <a:r>
              <a:rPr kumimoji="1" lang="ja-JP" altLang="en-US" dirty="0" smtClean="0"/>
              <a:t>ケタの</a:t>
            </a:r>
            <a:r>
              <a:rPr kumimoji="1" lang="en-US" altLang="ja-JP" dirty="0" smtClean="0"/>
              <a:t>8</a:t>
            </a:r>
            <a:r>
              <a:rPr kumimoji="1" lang="ja-JP" altLang="en-US" dirty="0" smtClean="0"/>
              <a:t>進数で表現される</a:t>
            </a:r>
            <a:r>
              <a:rPr lang="ja-JP" altLang="en-US" dirty="0" smtClean="0"/>
              <a:t>　↑は</a:t>
            </a:r>
            <a:r>
              <a:rPr lang="en-US" altLang="ja-JP" dirty="0" smtClean="0"/>
              <a:t>644</a:t>
            </a:r>
          </a:p>
          <a:p>
            <a:r>
              <a:rPr kumimoji="1" lang="ja-JP" altLang="en-US" dirty="0" smtClean="0"/>
              <a:t>変更するときは</a:t>
            </a:r>
            <a:r>
              <a:rPr kumimoji="1" lang="en-US" altLang="ja-JP" dirty="0" err="1" smtClean="0"/>
              <a:t>chmod</a:t>
            </a:r>
            <a:r>
              <a:rPr kumimoji="1" lang="ja-JP" altLang="en-US" dirty="0" smtClean="0"/>
              <a:t>コマンド</a:t>
            </a:r>
            <a:endParaRPr kumimoji="1" lang="en-US" altLang="ja-JP" dirty="0" smtClean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2285984" y="2794810"/>
            <a:ext cx="442915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6000" dirty="0" smtClean="0"/>
              <a:t>110 100 100</a:t>
            </a:r>
            <a:endParaRPr kumimoji="1" lang="ja-JP" altLang="en-US" sz="6000" dirty="0"/>
          </a:p>
        </p:txBody>
      </p:sp>
      <p:sp>
        <p:nvSpPr>
          <p:cNvPr id="5" name="左中かっこ 4"/>
          <p:cNvSpPr/>
          <p:nvPr/>
        </p:nvSpPr>
        <p:spPr>
          <a:xfrm rot="16200000">
            <a:off x="2786050" y="3294876"/>
            <a:ext cx="285752" cy="1143008"/>
          </a:xfrm>
          <a:prstGeom prst="lef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左中かっこ 5"/>
          <p:cNvSpPr/>
          <p:nvPr/>
        </p:nvSpPr>
        <p:spPr>
          <a:xfrm rot="16200000">
            <a:off x="4143372" y="3294876"/>
            <a:ext cx="285752" cy="1143008"/>
          </a:xfrm>
          <a:prstGeom prst="lef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左中かっこ 6"/>
          <p:cNvSpPr/>
          <p:nvPr/>
        </p:nvSpPr>
        <p:spPr>
          <a:xfrm rot="16200000">
            <a:off x="5429256" y="3294877"/>
            <a:ext cx="285752" cy="1143008"/>
          </a:xfrm>
          <a:prstGeom prst="lef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2428860" y="4080695"/>
            <a:ext cx="11400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dirty="0" smtClean="0"/>
              <a:t>所有者</a:t>
            </a:r>
            <a:r>
              <a:rPr lang="en-US" altLang="ja-JP" dirty="0" smtClean="0"/>
              <a:t>(u)</a:t>
            </a: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3643306" y="4068553"/>
            <a:ext cx="130952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dirty="0" smtClean="0"/>
              <a:t>所有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グループ</a:t>
            </a:r>
            <a:r>
              <a:rPr lang="en-US" altLang="ja-JP" dirty="0" smtClean="0"/>
              <a:t>(g)</a:t>
            </a: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5021213" y="4077306"/>
            <a:ext cx="11224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dirty="0" smtClean="0"/>
              <a:t>その他</a:t>
            </a:r>
            <a:r>
              <a:rPr lang="en-US" altLang="ja-JP" dirty="0" smtClean="0"/>
              <a:t>(o)</a:t>
            </a:r>
          </a:p>
        </p:txBody>
      </p:sp>
      <p:sp>
        <p:nvSpPr>
          <p:cNvPr id="11" name="左中かっこ 10"/>
          <p:cNvSpPr/>
          <p:nvPr/>
        </p:nvSpPr>
        <p:spPr>
          <a:xfrm rot="5400000" flipV="1">
            <a:off x="2424098" y="2719384"/>
            <a:ext cx="285753" cy="276227"/>
          </a:xfrm>
          <a:prstGeom prst="lef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左中かっこ 11"/>
          <p:cNvSpPr/>
          <p:nvPr/>
        </p:nvSpPr>
        <p:spPr>
          <a:xfrm rot="5400000" flipV="1">
            <a:off x="2790812" y="2719383"/>
            <a:ext cx="285753" cy="276227"/>
          </a:xfrm>
          <a:prstGeom prst="lef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3" name="左中かっこ 12"/>
          <p:cNvSpPr/>
          <p:nvPr/>
        </p:nvSpPr>
        <p:spPr>
          <a:xfrm rot="5400000" flipV="1">
            <a:off x="3138477" y="2719383"/>
            <a:ext cx="285753" cy="276227"/>
          </a:xfrm>
          <a:prstGeom prst="lef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2357422" y="2143116"/>
            <a:ext cx="41549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dirty="0" smtClean="0"/>
              <a:t>読</a:t>
            </a:r>
            <a:endParaRPr lang="en-US" altLang="ja-JP" dirty="0" smtClean="0"/>
          </a:p>
          <a:p>
            <a:r>
              <a:rPr kumimoji="1" lang="ja-JP" altLang="en-US" dirty="0"/>
              <a:t>む</a:t>
            </a: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2727742" y="2143116"/>
            <a:ext cx="41549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dirty="0" smtClean="0"/>
              <a:t>書</a:t>
            </a:r>
            <a:endParaRPr lang="en-US" altLang="ja-JP" dirty="0" smtClean="0"/>
          </a:p>
          <a:p>
            <a:pPr algn="ctr"/>
            <a:r>
              <a:rPr kumimoji="1" lang="ja-JP" altLang="en-US" dirty="0" smtClean="0"/>
              <a:t>く</a:t>
            </a:r>
            <a:endParaRPr kumimoji="1" lang="ja-JP" altLang="en-US" dirty="0"/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3071802" y="2139727"/>
            <a:ext cx="41549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dirty="0" smtClean="0"/>
              <a:t>実</a:t>
            </a:r>
            <a:endParaRPr lang="en-US" altLang="ja-JP" dirty="0" smtClean="0"/>
          </a:p>
          <a:p>
            <a:r>
              <a:rPr lang="ja-JP" altLang="en-US" dirty="0" smtClean="0"/>
              <a:t>行</a:t>
            </a:r>
            <a:endParaRPr kumimoji="1"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まとめ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1285860"/>
            <a:ext cx="8229600" cy="4525963"/>
          </a:xfrm>
        </p:spPr>
        <p:txBody>
          <a:bodyPr/>
          <a:lstStyle/>
          <a:p>
            <a:r>
              <a:rPr kumimoji="1" lang="ja-JP" altLang="en-US" dirty="0" smtClean="0"/>
              <a:t>ディレクトリ内のファイル一覧を取るには</a:t>
            </a:r>
            <a:r>
              <a:rPr kumimoji="1" lang="en-US" altLang="ja-JP" dirty="0" err="1" smtClean="0"/>
              <a:t>readdir</a:t>
            </a:r>
            <a:r>
              <a:rPr kumimoji="1" lang="ja-JP" altLang="en-US" dirty="0" smtClean="0"/>
              <a:t>で</a:t>
            </a:r>
            <a:r>
              <a:rPr kumimoji="1" lang="en-US" altLang="ja-JP" dirty="0" err="1" smtClean="0"/>
              <a:t>dirent</a:t>
            </a:r>
            <a:r>
              <a:rPr kumimoji="1" lang="ja-JP" altLang="en-US" dirty="0" smtClean="0"/>
              <a:t>構造体を取る</a:t>
            </a:r>
            <a:endParaRPr kumimoji="1" lang="en-US" altLang="ja-JP" dirty="0" smtClean="0"/>
          </a:p>
          <a:p>
            <a:r>
              <a:rPr lang="ja-JP" altLang="en-US" dirty="0"/>
              <a:t>ファイル</a:t>
            </a:r>
            <a:r>
              <a:rPr lang="ja-JP" altLang="en-US" dirty="0" smtClean="0"/>
              <a:t>自体の情報を取るには</a:t>
            </a:r>
            <a:r>
              <a:rPr lang="en-US" altLang="ja-JP" dirty="0" err="1" smtClean="0"/>
              <a:t>lstat</a:t>
            </a:r>
            <a:endParaRPr kumimoji="1" lang="ja-JP" altLang="en-US" dirty="0"/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38605" y="3000372"/>
            <a:ext cx="4705097" cy="36542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ディレクトリ階層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1857364"/>
            <a:ext cx="5003032" cy="41434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53135" y="2500306"/>
            <a:ext cx="2762269" cy="41434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ja-JP" altLang="en-US" dirty="0" smtClean="0"/>
              <a:t>ディレクトリの中のファイル一覧を見る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1600200"/>
            <a:ext cx="5972188" cy="4525963"/>
          </a:xfrm>
        </p:spPr>
        <p:txBody>
          <a:bodyPr/>
          <a:lstStyle/>
          <a:p>
            <a:r>
              <a:rPr kumimoji="1" lang="ja-JP" altLang="en-US" dirty="0" smtClean="0"/>
              <a:t>ファイルの読み込みと同じ手順</a:t>
            </a:r>
            <a:endParaRPr kumimoji="1" lang="en-US" altLang="ja-JP" dirty="0" smtClean="0"/>
          </a:p>
          <a:p>
            <a:pPr lvl="1"/>
            <a:r>
              <a:rPr lang="ja-JP" altLang="en-US" dirty="0"/>
              <a:t>ディレクトリ</a:t>
            </a:r>
            <a:r>
              <a:rPr lang="ja-JP" altLang="en-US" dirty="0" smtClean="0"/>
              <a:t>はファイル情報の構造体</a:t>
            </a:r>
            <a:r>
              <a:rPr lang="en-US" altLang="ja-JP" dirty="0" smtClean="0"/>
              <a:t>(</a:t>
            </a:r>
            <a:r>
              <a:rPr lang="en-US" altLang="ja-JP" dirty="0" err="1" smtClean="0"/>
              <a:t>dirent</a:t>
            </a:r>
            <a:r>
              <a:rPr lang="ja-JP" altLang="en-US" dirty="0" smtClean="0"/>
              <a:t>）のリストが保存されたファイルだと考えればよい</a:t>
            </a:r>
            <a:endParaRPr kumimoji="1" lang="ja-JP" altLang="en-US" dirty="0"/>
          </a:p>
        </p:txBody>
      </p:sp>
      <p:sp>
        <p:nvSpPr>
          <p:cNvPr id="5" name="角丸四角形 4"/>
          <p:cNvSpPr/>
          <p:nvPr/>
        </p:nvSpPr>
        <p:spPr>
          <a:xfrm>
            <a:off x="1142976" y="3714752"/>
            <a:ext cx="3571900" cy="642942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3200" dirty="0" smtClean="0"/>
              <a:t>ディレクトリを開く</a:t>
            </a:r>
            <a:endParaRPr kumimoji="1" lang="ja-JP" altLang="en-US" sz="3200" dirty="0"/>
          </a:p>
        </p:txBody>
      </p:sp>
      <p:sp>
        <p:nvSpPr>
          <p:cNvPr id="6" name="角丸四角形 5"/>
          <p:cNvSpPr/>
          <p:nvPr/>
        </p:nvSpPr>
        <p:spPr>
          <a:xfrm>
            <a:off x="1142976" y="5929330"/>
            <a:ext cx="3571900" cy="642942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3200" dirty="0" smtClean="0"/>
              <a:t>ディレクトリを閉じる</a:t>
            </a:r>
            <a:endParaRPr kumimoji="1" lang="ja-JP" altLang="en-US" sz="3200" dirty="0"/>
          </a:p>
        </p:txBody>
      </p:sp>
      <p:sp>
        <p:nvSpPr>
          <p:cNvPr id="7" name="角丸四角形 6"/>
          <p:cNvSpPr/>
          <p:nvPr/>
        </p:nvSpPr>
        <p:spPr>
          <a:xfrm>
            <a:off x="1142976" y="4786322"/>
            <a:ext cx="3714776" cy="642942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sz="3200" dirty="0" err="1" smtClean="0"/>
              <a:t>dirent</a:t>
            </a:r>
            <a:r>
              <a:rPr kumimoji="1" lang="ja-JP" altLang="en-US" sz="3200" dirty="0" smtClean="0"/>
              <a:t>構造体を読む</a:t>
            </a:r>
            <a:endParaRPr kumimoji="1" lang="ja-JP" altLang="en-US" sz="3200" dirty="0"/>
          </a:p>
        </p:txBody>
      </p:sp>
      <p:sp>
        <p:nvSpPr>
          <p:cNvPr id="8" name="下矢印 7"/>
          <p:cNvSpPr/>
          <p:nvPr/>
        </p:nvSpPr>
        <p:spPr>
          <a:xfrm>
            <a:off x="2714612" y="4357694"/>
            <a:ext cx="500066" cy="42862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下矢印 8"/>
          <p:cNvSpPr/>
          <p:nvPr/>
        </p:nvSpPr>
        <p:spPr>
          <a:xfrm>
            <a:off x="2714612" y="5429264"/>
            <a:ext cx="500066" cy="42862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左カーブ矢印 9"/>
          <p:cNvSpPr/>
          <p:nvPr/>
        </p:nvSpPr>
        <p:spPr>
          <a:xfrm flipV="1">
            <a:off x="4857752" y="4929198"/>
            <a:ext cx="357190" cy="428628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err="1" smtClean="0"/>
              <a:t>filelist.c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57356" y="1500174"/>
            <a:ext cx="5357850" cy="4978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err="1" smtClean="0"/>
              <a:t>opendir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85918" y="1571612"/>
            <a:ext cx="5537791" cy="45196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err="1" smtClean="0"/>
              <a:t>closedir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4414" y="2000240"/>
            <a:ext cx="6549127" cy="3786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err="1" smtClean="0"/>
              <a:t>readdir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728" y="1928802"/>
            <a:ext cx="6426380" cy="4000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err="1" smtClean="0"/>
              <a:t>dirent</a:t>
            </a:r>
            <a:r>
              <a:rPr kumimoji="1" lang="ja-JP" altLang="en-US" dirty="0" smtClean="0"/>
              <a:t>構造体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 err="1" smtClean="0"/>
              <a:t>d_fileno</a:t>
            </a:r>
            <a:r>
              <a:rPr lang="ja-JP" altLang="en-US" dirty="0" smtClean="0"/>
              <a:t>と</a:t>
            </a:r>
            <a:r>
              <a:rPr lang="en-US" altLang="ja-JP" dirty="0" err="1" smtClean="0"/>
              <a:t>d_type</a:t>
            </a:r>
            <a:r>
              <a:rPr lang="ja-JP" altLang="en-US" dirty="0" smtClean="0"/>
              <a:t>は</a:t>
            </a:r>
            <a:r>
              <a:rPr lang="en-US" altLang="ja-JP" dirty="0" smtClean="0"/>
              <a:t>POSIX</a:t>
            </a:r>
            <a:r>
              <a:rPr lang="ja-JP" altLang="en-US" dirty="0" smtClean="0"/>
              <a:t>標準でないので</a:t>
            </a:r>
            <a:r>
              <a:rPr lang="en-US" altLang="ja-JP" dirty="0" smtClean="0"/>
              <a:t>OS</a:t>
            </a:r>
            <a:r>
              <a:rPr lang="ja-JP" altLang="en-US" dirty="0" smtClean="0"/>
              <a:t>によっては使われていない</a:t>
            </a:r>
            <a:endParaRPr kumimoji="1" lang="ja-JP" altLang="en-US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85852" y="3000372"/>
            <a:ext cx="6303862" cy="2786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ファイル情報の取得</a:t>
            </a:r>
            <a:endParaRPr kumimoji="1" lang="ja-JP" altLang="en-US" dirty="0"/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1785926"/>
            <a:ext cx="7807624" cy="3429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523</TotalTime>
  <Words>138</Words>
  <Application>Microsoft Office PowerPoint</Application>
  <PresentationFormat>画面に合わせる (4:3)</PresentationFormat>
  <Paragraphs>43</Paragraphs>
  <Slides>17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17</vt:i4>
      </vt:variant>
    </vt:vector>
  </HeadingPairs>
  <TitlesOfParts>
    <vt:vector size="18" baseType="lpstr">
      <vt:lpstr>Office テーマ</vt:lpstr>
      <vt:lpstr>システムプログラミング実習</vt:lpstr>
      <vt:lpstr>ディレクトリ階層</vt:lpstr>
      <vt:lpstr>ディレクトリの中のファイル一覧を見る</vt:lpstr>
      <vt:lpstr>filelist.c</vt:lpstr>
      <vt:lpstr>opendir</vt:lpstr>
      <vt:lpstr>closedir</vt:lpstr>
      <vt:lpstr>readdir</vt:lpstr>
      <vt:lpstr>dirent構造体</vt:lpstr>
      <vt:lpstr>ファイル情報の取得</vt:lpstr>
      <vt:lpstr>stat関数</vt:lpstr>
      <vt:lpstr>stat構造体</vt:lpstr>
      <vt:lpstr>getowner.c</vt:lpstr>
      <vt:lpstr>get_typemode.cの一部</vt:lpstr>
      <vt:lpstr>スライド 14</vt:lpstr>
      <vt:lpstr>ファイルタイプ</vt:lpstr>
      <vt:lpstr>アクセス権</vt:lpstr>
      <vt:lpstr>まとめ</vt:lpstr>
    </vt:vector>
  </TitlesOfParts>
  <Company>ocha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システムプログラミング実習</dc:title>
  <dc:creator>chiemi</dc:creator>
  <cp:lastModifiedBy>chiemi</cp:lastModifiedBy>
  <cp:revision>4</cp:revision>
  <dcterms:created xsi:type="dcterms:W3CDTF">2010-05-17T11:48:49Z</dcterms:created>
  <dcterms:modified xsi:type="dcterms:W3CDTF">2011-05-09T03:13:48Z</dcterms:modified>
</cp:coreProperties>
</file>