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3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19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82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6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20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34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68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6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40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99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4EC2F-E187-4C7D-BEB6-F3A237AD9051}" type="datetimeFigureOut">
              <a:rPr kumimoji="1" lang="ja-JP" altLang="en-US" smtClean="0"/>
              <a:t>2019/9/17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75034-4C8A-42FC-82BF-494C607D3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70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 orient="vert"/>
          </p:nvPr>
        </p:nvSpPr>
        <p:spPr/>
        <p:txBody>
          <a:bodyPr/>
          <a:lstStyle/>
          <a:p>
            <a:pPr eaLnBrk="1" hangingPunct="1"/>
            <a:r>
              <a:rPr lang="ja-JP" altLang="en-US" b="1" smtClean="0"/>
              <a:t>債券市場の仕組み</a:t>
            </a:r>
          </a:p>
        </p:txBody>
      </p:sp>
      <p:pic>
        <p:nvPicPr>
          <p:cNvPr id="81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0"/>
            <a:ext cx="5040312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20938"/>
            <a:ext cx="4824413" cy="220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621213"/>
            <a:ext cx="4679950" cy="223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6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smtClean="0"/>
              <a:t>中央銀行の３つの役割</a:t>
            </a:r>
          </a:p>
        </p:txBody>
      </p:sp>
      <p:pic>
        <p:nvPicPr>
          <p:cNvPr id="4099" name="図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41438"/>
            <a:ext cx="8907463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00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smtClean="0"/>
              <a:t>貨幣の三つの機能</a:t>
            </a:r>
          </a:p>
        </p:txBody>
      </p:sp>
      <p:pic>
        <p:nvPicPr>
          <p:cNvPr id="307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213"/>
            <a:ext cx="9144000" cy="474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0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 orient="vert"/>
          </p:nvPr>
        </p:nvSpPr>
        <p:spPr>
          <a:xfrm rot="16200000">
            <a:off x="3847306" y="-3704431"/>
            <a:ext cx="1017588" cy="8496300"/>
          </a:xfrm>
        </p:spPr>
        <p:txBody>
          <a:bodyPr/>
          <a:lstStyle/>
          <a:p>
            <a:pPr eaLnBrk="1" hangingPunct="1"/>
            <a:r>
              <a:rPr lang="ja-JP" altLang="en-US" b="1" smtClean="0"/>
              <a:t>バランスシート（貸借対照表）</a:t>
            </a: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96975"/>
            <a:ext cx="5829300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9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ja-JP" altLang="en-US" sz="4000" b="1" smtClean="0"/>
              <a:t>中小行のリレーションシップ・バンキング</a:t>
            </a:r>
          </a:p>
        </p:txBody>
      </p:sp>
      <p:pic>
        <p:nvPicPr>
          <p:cNvPr id="9219" name="図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" y="1196975"/>
            <a:ext cx="74168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27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b="1" smtClean="0"/>
              <a:t>邦銀の自己資本総資産比率の推移</a:t>
            </a:r>
          </a:p>
        </p:txBody>
      </p:sp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44000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6188075"/>
            <a:ext cx="497522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3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ja-JP" altLang="en-US" b="1" smtClean="0"/>
              <a:t>日本国債の年限別金利</a:t>
            </a:r>
          </a:p>
        </p:txBody>
      </p:sp>
      <p:pic>
        <p:nvPicPr>
          <p:cNvPr id="6147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5819775"/>
            <a:ext cx="832485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908050"/>
            <a:ext cx="8796338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52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ポートフォリオの分散（例）</a:t>
            </a:r>
          </a:p>
        </p:txBody>
      </p:sp>
      <p:pic>
        <p:nvPicPr>
          <p:cNvPr id="13315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268413"/>
            <a:ext cx="76581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63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066800"/>
          </a:xfrm>
        </p:spPr>
        <p:txBody>
          <a:bodyPr/>
          <a:lstStyle/>
          <a:p>
            <a:pPr eaLnBrk="1" hangingPunct="1"/>
            <a:r>
              <a:rPr lang="ja-JP" altLang="en-US" b="1" smtClean="0"/>
              <a:t>名目為替レートと実質為替レート</a:t>
            </a:r>
          </a:p>
        </p:txBody>
      </p:sp>
      <p:pic>
        <p:nvPicPr>
          <p:cNvPr id="10243" name="図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977900"/>
            <a:ext cx="7561263" cy="583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49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ja-JP" altLang="en-US" b="1" smtClean="0"/>
              <a:t>マネーストックの変化と物価水準</a:t>
            </a:r>
          </a:p>
        </p:txBody>
      </p:sp>
      <p:pic>
        <p:nvPicPr>
          <p:cNvPr id="10243" name="図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89025"/>
            <a:ext cx="77057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247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59</Words>
  <Application>Microsoft Office PowerPoint</Application>
  <PresentationFormat>画面に合わせる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債券市場の仕組み</vt:lpstr>
      <vt:lpstr>貨幣の三つの機能</vt:lpstr>
      <vt:lpstr>バランスシート（貸借対照表）</vt:lpstr>
      <vt:lpstr>中小行のリレーションシップ・バンキング</vt:lpstr>
      <vt:lpstr>邦銀の自己資本総資産比率の推移</vt:lpstr>
      <vt:lpstr>日本国債の年限別金利</vt:lpstr>
      <vt:lpstr>ポートフォリオの分散（例）</vt:lpstr>
      <vt:lpstr>名目為替レートと実質為替レート</vt:lpstr>
      <vt:lpstr>マネーストックの変化と物価水準</vt:lpstr>
      <vt:lpstr>中央銀行の３つの役割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債券市場の仕組み</dc:title>
  <dc:creator>御園生 晴彦</dc:creator>
  <cp:lastModifiedBy>御園生 晴彦</cp:lastModifiedBy>
  <cp:revision>2</cp:revision>
  <dcterms:created xsi:type="dcterms:W3CDTF">2019-09-17T07:33:27Z</dcterms:created>
  <dcterms:modified xsi:type="dcterms:W3CDTF">2019-09-17T07:39:56Z</dcterms:modified>
</cp:coreProperties>
</file>