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3"/>
  </p:handoutMasterIdLst>
  <p:sldIdLst>
    <p:sldId id="256" r:id="rId2"/>
    <p:sldId id="257" r:id="rId3"/>
    <p:sldId id="260" r:id="rId4"/>
    <p:sldId id="259" r:id="rId5"/>
    <p:sldId id="271" r:id="rId6"/>
    <p:sldId id="262" r:id="rId7"/>
    <p:sldId id="263" r:id="rId8"/>
    <p:sldId id="269" r:id="rId9"/>
    <p:sldId id="266" r:id="rId10"/>
    <p:sldId id="267" r:id="rId11"/>
    <p:sldId id="270" r:id="rId12"/>
  </p:sldIdLst>
  <p:sldSz cx="4679950" cy="3600450"/>
  <p:notesSz cx="6735763" cy="9869488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9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9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9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9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9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umimoji="1" sz="9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umimoji="1" sz="9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umimoji="1" sz="9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umimoji="1" sz="9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134">
          <p15:clr>
            <a:srgbClr val="A4A3A4"/>
          </p15:clr>
        </p15:guide>
        <p15:guide id="2" pos="147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C0C0C0"/>
    <a:srgbClr val="777777"/>
    <a:srgbClr val="969696"/>
    <a:srgbClr val="4D4D4D"/>
    <a:srgbClr val="FF3300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7599" autoAdjust="0"/>
  </p:normalViewPr>
  <p:slideViewPr>
    <p:cSldViewPr>
      <p:cViewPr varScale="1">
        <p:scale>
          <a:sx n="184" d="100"/>
          <a:sy n="184" d="100"/>
        </p:scale>
        <p:origin x="330" y="144"/>
      </p:cViewPr>
      <p:guideLst>
        <p:guide orient="horz" pos="1134"/>
        <p:guide pos="1474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19413" cy="493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ja-JP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14763" y="0"/>
            <a:ext cx="2919412" cy="493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ja-JP"/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74188"/>
            <a:ext cx="2919413" cy="493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ja-JP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14763" y="9374188"/>
            <a:ext cx="2919412" cy="493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FFB52656-82C9-46C1-9A73-4B7F91798AA8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9605028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50838" y="1119188"/>
            <a:ext cx="3978275" cy="771525"/>
          </a:xfrm>
          <a:ln w="9525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47311" tIns="23656" rIns="47311" bIns="23656" anchorCtr="1"/>
          <a:lstStyle>
            <a:lvl1pPr algn="ctr">
              <a:lnSpc>
                <a:spcPct val="125000"/>
              </a:lnSpc>
              <a:defRPr/>
            </a:lvl1pPr>
          </a:lstStyle>
          <a:p>
            <a:pPr lvl="0"/>
            <a:r>
              <a:rPr lang="ja-JP" altLang="en-US" noProof="0" smtClean="0"/>
              <a:t>マスタ タイトルの書式設定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701675" y="2039938"/>
            <a:ext cx="3276600" cy="920750"/>
          </a:xfrm>
        </p:spPr>
        <p:txBody>
          <a:bodyPr anchor="ctr" anchorCtr="1"/>
          <a:lstStyle>
            <a:lvl1pPr marL="0" indent="0" algn="ctr" defTabSz="914400">
              <a:lnSpc>
                <a:spcPct val="125000"/>
              </a:lnSpc>
              <a:spcBef>
                <a:spcPct val="0"/>
              </a:spcBef>
              <a:buFont typeface="Wingdings" panose="05000000000000000000" pitchFamily="2" charset="2"/>
              <a:buNone/>
              <a:defRPr sz="1200">
                <a:solidFill>
                  <a:schemeClr val="tx2"/>
                </a:solidFill>
                <a:latin typeface="Arial Black" panose="020B0A04020102020204" pitchFamily="34" charset="0"/>
                <a:ea typeface="HGPｺﾞｼｯｸE" panose="020B0900000000000000" pitchFamily="50" charset="-128"/>
              </a:defRPr>
            </a:lvl1pPr>
          </a:lstStyle>
          <a:p>
            <a:pPr lvl="0"/>
            <a:r>
              <a:rPr lang="ja-JP" altLang="en-US" noProof="0" smtClean="0"/>
              <a:t>マスタ サブタイトルの書式設定</a:t>
            </a:r>
          </a:p>
        </p:txBody>
      </p:sp>
      <p:sp>
        <p:nvSpPr>
          <p:cNvPr id="4111" name="Rectangle 15"/>
          <p:cNvSpPr>
            <a:spLocks noChangeAspect="1" noChangeArrowheads="1"/>
          </p:cNvSpPr>
          <p:nvPr userDrawn="1"/>
        </p:nvSpPr>
        <p:spPr bwMode="auto">
          <a:xfrm>
            <a:off x="107950" y="1079500"/>
            <a:ext cx="2840038" cy="36513"/>
          </a:xfrm>
          <a:prstGeom prst="rect">
            <a:avLst/>
          </a:prstGeom>
          <a:gradFill rotWithShape="1">
            <a:gsLst>
              <a:gs pos="0">
                <a:srgbClr val="0000FF"/>
              </a:gs>
              <a:gs pos="100000">
                <a:srgbClr val="0000FF">
                  <a:gamma/>
                  <a:tint val="0"/>
                  <a:invGamma/>
                </a:srgbClr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4295" tIns="8890" rIns="74295" bIns="8890"/>
          <a:lstStyle/>
          <a:p>
            <a:endParaRPr lang="ja-JP" altLang="en-US"/>
          </a:p>
        </p:txBody>
      </p:sp>
      <p:sp>
        <p:nvSpPr>
          <p:cNvPr id="4112" name="Rectangle 16"/>
          <p:cNvSpPr>
            <a:spLocks noChangeAspect="1" noChangeArrowheads="1"/>
          </p:cNvSpPr>
          <p:nvPr userDrawn="1"/>
        </p:nvSpPr>
        <p:spPr bwMode="auto">
          <a:xfrm rot="5400000">
            <a:off x="-383381" y="1715294"/>
            <a:ext cx="1450975" cy="36513"/>
          </a:xfrm>
          <a:prstGeom prst="rect">
            <a:avLst/>
          </a:prstGeom>
          <a:gradFill rotWithShape="1">
            <a:gsLst>
              <a:gs pos="0">
                <a:srgbClr val="0000FF"/>
              </a:gs>
              <a:gs pos="100000">
                <a:srgbClr val="0000FF">
                  <a:gamma/>
                  <a:tint val="0"/>
                  <a:invGamma/>
                </a:srgbClr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4295" tIns="8890" rIns="74295" bIns="8890"/>
          <a:lstStyle/>
          <a:p>
            <a:endParaRPr lang="ja-JP" altLang="en-US"/>
          </a:p>
        </p:txBody>
      </p:sp>
      <p:sp>
        <p:nvSpPr>
          <p:cNvPr id="4113" name="Oval 17"/>
          <p:cNvSpPr>
            <a:spLocks noChangeAspect="1" noChangeArrowheads="1"/>
          </p:cNvSpPr>
          <p:nvPr userDrawn="1"/>
        </p:nvSpPr>
        <p:spPr bwMode="auto">
          <a:xfrm>
            <a:off x="252413" y="1368425"/>
            <a:ext cx="287337" cy="287338"/>
          </a:xfrm>
          <a:prstGeom prst="ellipse">
            <a:avLst/>
          </a:prstGeom>
          <a:gradFill rotWithShape="1">
            <a:gsLst>
              <a:gs pos="0">
                <a:srgbClr val="0000FF"/>
              </a:gs>
              <a:gs pos="100000">
                <a:srgbClr val="0000FF">
                  <a:gamma/>
                  <a:tint val="41961"/>
                  <a:invGamma/>
                  <a:alpha val="69000"/>
                </a:srgbClr>
              </a:gs>
            </a:gsLst>
            <a:lin ang="27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114" name="Rectangle 18"/>
          <p:cNvSpPr>
            <a:spLocks noChangeAspect="1" noChangeArrowheads="1"/>
          </p:cNvSpPr>
          <p:nvPr userDrawn="1"/>
        </p:nvSpPr>
        <p:spPr bwMode="auto">
          <a:xfrm rot="10800000">
            <a:off x="1547813" y="1871663"/>
            <a:ext cx="2900362" cy="36512"/>
          </a:xfrm>
          <a:prstGeom prst="rect">
            <a:avLst/>
          </a:prstGeom>
          <a:gradFill rotWithShape="1">
            <a:gsLst>
              <a:gs pos="0">
                <a:srgbClr val="0000FF"/>
              </a:gs>
              <a:gs pos="100000">
                <a:srgbClr val="0000FF">
                  <a:gamma/>
                  <a:tint val="0"/>
                  <a:invGamma/>
                </a:srgbClr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4295" tIns="8890" rIns="74295" bIns="8890"/>
          <a:lstStyle/>
          <a:p>
            <a:endParaRPr lang="ja-JP" altLang="en-US"/>
          </a:p>
        </p:txBody>
      </p:sp>
      <p:sp>
        <p:nvSpPr>
          <p:cNvPr id="4115" name="Rectangle 19"/>
          <p:cNvSpPr>
            <a:spLocks noChangeAspect="1" noChangeArrowheads="1"/>
          </p:cNvSpPr>
          <p:nvPr userDrawn="1"/>
        </p:nvSpPr>
        <p:spPr bwMode="auto">
          <a:xfrm rot="16200000">
            <a:off x="3884612" y="1514476"/>
            <a:ext cx="906463" cy="36512"/>
          </a:xfrm>
          <a:prstGeom prst="rect">
            <a:avLst/>
          </a:prstGeom>
          <a:gradFill rotWithShape="1">
            <a:gsLst>
              <a:gs pos="0">
                <a:srgbClr val="0000FF"/>
              </a:gs>
              <a:gs pos="100000">
                <a:srgbClr val="0000FF">
                  <a:gamma/>
                  <a:tint val="0"/>
                  <a:invGamma/>
                </a:srgbClr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4295" tIns="8890" rIns="74295" bIns="8890"/>
          <a:lstStyle/>
          <a:p>
            <a:endParaRPr lang="ja-JP" altLang="en-US"/>
          </a:p>
        </p:txBody>
      </p:sp>
      <p:sp>
        <p:nvSpPr>
          <p:cNvPr id="4116" name="Rectangle 20"/>
          <p:cNvSpPr>
            <a:spLocks noChangeAspect="1" noChangeArrowheads="1"/>
          </p:cNvSpPr>
          <p:nvPr userDrawn="1"/>
        </p:nvSpPr>
        <p:spPr bwMode="auto">
          <a:xfrm>
            <a:off x="684213" y="2952750"/>
            <a:ext cx="3627437" cy="36513"/>
          </a:xfrm>
          <a:prstGeom prst="rect">
            <a:avLst/>
          </a:prstGeom>
          <a:gradFill rotWithShape="1">
            <a:gsLst>
              <a:gs pos="0">
                <a:srgbClr val="0000FF"/>
              </a:gs>
              <a:gs pos="100000">
                <a:srgbClr val="0000FF">
                  <a:gamma/>
                  <a:tint val="0"/>
                  <a:invGamma/>
                </a:srgbClr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4295" tIns="8890" rIns="74295" bIns="8890"/>
          <a:lstStyle/>
          <a:p>
            <a:endParaRPr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96FA2FF-DA3F-49FE-A0F8-C388DF0B0EE7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536102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3513138" y="252413"/>
            <a:ext cx="1092200" cy="2963862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233363" y="252413"/>
            <a:ext cx="3127375" cy="2963862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B7148C9-B40C-4BA6-9F41-9042ED11625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707104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38E2B8E-EFCA-4344-A530-3D24E01AA99F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016869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19088" y="896938"/>
            <a:ext cx="4037012" cy="1498600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19088" y="2409825"/>
            <a:ext cx="4037012" cy="787400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4D9F7B0-617D-4888-AE24-36D6FEB57473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671507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233363" y="839788"/>
            <a:ext cx="2030412" cy="2376487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2416175" y="839788"/>
            <a:ext cx="2030413" cy="2376487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62F2C4-9F59-40B9-B6EE-F1978F40F59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624061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22263" y="192088"/>
            <a:ext cx="4037012" cy="6953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22263" y="882650"/>
            <a:ext cx="1979612" cy="4318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22263" y="1314450"/>
            <a:ext cx="1979612" cy="1935163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2368550" y="882650"/>
            <a:ext cx="1990725" cy="4318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2368550" y="1314450"/>
            <a:ext cx="1990725" cy="1935163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DD5D6DA-533B-4FDD-B553-B3A3AE756EA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4761128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35A679-6FE3-48CE-82CC-5C69BEFCB99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9415052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0A63015-85A6-4A60-99F2-A817927362B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246573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22263" y="239713"/>
            <a:ext cx="1509712" cy="839787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989138" y="519113"/>
            <a:ext cx="2370137" cy="25574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22263" y="1079500"/>
            <a:ext cx="1509712" cy="200183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584026B-0730-4D94-9F1C-14E7F3A5D32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84988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22263" y="239713"/>
            <a:ext cx="1509712" cy="839787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89138" y="519113"/>
            <a:ext cx="2370137" cy="255746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22263" y="1079500"/>
            <a:ext cx="1509712" cy="200183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86771F-FA07-47B2-A7A3-968150E2B510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8592688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33363" y="839788"/>
            <a:ext cx="4213225" cy="23764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47311" tIns="23656" rIns="47311" bIns="2365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33363" y="3278188"/>
            <a:ext cx="1092200" cy="250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47311" tIns="23656" rIns="47311" bIns="23656" numCol="1" anchor="t" anchorCtr="0" compatLnSpc="1">
            <a:prstTxWarp prst="textNoShape">
              <a:avLst/>
            </a:prstTxWarp>
          </a:bodyPr>
          <a:lstStyle>
            <a:lvl1pPr defTabSz="473075">
              <a:defRPr sz="7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598613" y="3278188"/>
            <a:ext cx="1482725" cy="250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47311" tIns="23656" rIns="47311" bIns="23656" numCol="1" anchor="t" anchorCtr="0" compatLnSpc="1">
            <a:prstTxWarp prst="textNoShape">
              <a:avLst/>
            </a:prstTxWarp>
          </a:bodyPr>
          <a:lstStyle>
            <a:lvl1pPr algn="ctr" defTabSz="473075">
              <a:defRPr sz="7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354388" y="3278188"/>
            <a:ext cx="1092200" cy="250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47311" tIns="23656" rIns="47311" bIns="23656" numCol="1" anchor="t" anchorCtr="0" compatLnSpc="1">
            <a:prstTxWarp prst="textNoShape">
              <a:avLst/>
            </a:prstTxWarp>
          </a:bodyPr>
          <a:lstStyle>
            <a:lvl1pPr algn="r" defTabSz="473075">
              <a:defRPr sz="700"/>
            </a:lvl1pPr>
          </a:lstStyle>
          <a:p>
            <a:fld id="{0F48F0A6-F0D9-495D-861E-A658309098AB}" type="slidenum">
              <a:rPr lang="en-US" altLang="ja-JP"/>
              <a:pPr/>
              <a:t>‹#›</a:t>
            </a:fld>
            <a:endParaRPr lang="en-US" altLang="ja-JP"/>
          </a:p>
        </p:txBody>
      </p:sp>
      <p:grpSp>
        <p:nvGrpSpPr>
          <p:cNvPr id="1070" name="Group 46"/>
          <p:cNvGrpSpPr>
            <a:grpSpLocks/>
          </p:cNvGrpSpPr>
          <p:nvPr userDrawn="1"/>
        </p:nvGrpSpPr>
        <p:grpSpPr bwMode="auto">
          <a:xfrm>
            <a:off x="144463" y="217488"/>
            <a:ext cx="4416425" cy="3022600"/>
            <a:chOff x="91" y="137"/>
            <a:chExt cx="2782" cy="1904"/>
          </a:xfrm>
        </p:grpSpPr>
        <p:sp>
          <p:nvSpPr>
            <p:cNvPr id="1032" name="Rectangle 8"/>
            <p:cNvSpPr>
              <a:spLocks noChangeArrowheads="1"/>
            </p:cNvSpPr>
            <p:nvPr userDrawn="1"/>
          </p:nvSpPr>
          <p:spPr bwMode="auto">
            <a:xfrm flipH="1">
              <a:off x="547" y="356"/>
              <a:ext cx="2326" cy="7"/>
            </a:xfrm>
            <a:prstGeom prst="rect">
              <a:avLst/>
            </a:prstGeom>
            <a:gradFill rotWithShape="1">
              <a:gsLst>
                <a:gs pos="0">
                  <a:srgbClr val="0000FF"/>
                </a:gs>
                <a:gs pos="100000">
                  <a:srgbClr val="0000FF">
                    <a:gamma/>
                    <a:tint val="392"/>
                    <a:invGamma/>
                  </a:srgbClr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74295" tIns="8890" rIns="74295" bIns="8890"/>
            <a:lstStyle/>
            <a:p>
              <a:endParaRPr lang="ja-JP" altLang="en-US"/>
            </a:p>
          </p:txBody>
        </p:sp>
        <p:sp>
          <p:nvSpPr>
            <p:cNvPr id="1033" name="Oval 9"/>
            <p:cNvSpPr>
              <a:spLocks noChangeArrowheads="1"/>
            </p:cNvSpPr>
            <p:nvPr userDrawn="1"/>
          </p:nvSpPr>
          <p:spPr bwMode="auto">
            <a:xfrm>
              <a:off x="91" y="137"/>
              <a:ext cx="227" cy="226"/>
            </a:xfrm>
            <a:prstGeom prst="ellipse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3600" tIns="10800" rIns="3600" bIns="3600" anchor="ctr"/>
            <a:lstStyle/>
            <a:p>
              <a:pPr algn="ctr"/>
              <a:endParaRPr lang="ja-JP" altLang="ja-JP" sz="1800"/>
            </a:p>
          </p:txBody>
        </p:sp>
        <p:sp>
          <p:nvSpPr>
            <p:cNvPr id="1034" name="Rectangle 10"/>
            <p:cNvSpPr>
              <a:spLocks noChangeArrowheads="1"/>
            </p:cNvSpPr>
            <p:nvPr userDrawn="1"/>
          </p:nvSpPr>
          <p:spPr bwMode="auto">
            <a:xfrm>
              <a:off x="204" y="137"/>
              <a:ext cx="340" cy="227"/>
            </a:xfrm>
            <a:prstGeom prst="rect">
              <a:avLst/>
            </a:prstGeom>
            <a:gradFill rotWithShape="1">
              <a:gsLst>
                <a:gs pos="0">
                  <a:srgbClr val="0000FF"/>
                </a:gs>
                <a:gs pos="100000">
                  <a:srgbClr val="0000FF">
                    <a:gamma/>
                    <a:tint val="43922"/>
                    <a:invGamma/>
                  </a:srgbClr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3600" tIns="3600" rIns="3600" bIns="3600"/>
            <a:lstStyle/>
            <a:p>
              <a:endParaRPr lang="ja-JP" altLang="ja-JP" sz="1800"/>
            </a:p>
          </p:txBody>
        </p:sp>
        <p:sp>
          <p:nvSpPr>
            <p:cNvPr id="1035" name="Text Box 11"/>
            <p:cNvSpPr txBox="1">
              <a:spLocks noChangeArrowheads="1"/>
            </p:cNvSpPr>
            <p:nvPr userDrawn="1"/>
          </p:nvSpPr>
          <p:spPr bwMode="auto">
            <a:xfrm>
              <a:off x="159" y="182"/>
              <a:ext cx="115" cy="1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3600" tIns="14400" rIns="3600" bIns="3600"/>
            <a:lstStyle/>
            <a:p>
              <a:pPr algn="just"/>
              <a:r>
                <a:rPr lang="en-US" altLang="ja-JP" sz="1000">
                  <a:solidFill>
                    <a:srgbClr val="FFFFFF"/>
                  </a:solidFill>
                  <a:latin typeface="Arial Black" panose="020B0A04020102020204" pitchFamily="34" charset="0"/>
                  <a:ea typeface="ＭＳ 明朝" panose="02020609040205080304" pitchFamily="17" charset="-128"/>
                </a:rPr>
                <a:t>01</a:t>
              </a:r>
              <a:endParaRPr lang="en-US" altLang="ja-JP" sz="1800"/>
            </a:p>
          </p:txBody>
        </p:sp>
        <p:grpSp>
          <p:nvGrpSpPr>
            <p:cNvPr id="1036" name="Group 12"/>
            <p:cNvGrpSpPr>
              <a:grpSpLocks/>
            </p:cNvGrpSpPr>
            <p:nvPr userDrawn="1"/>
          </p:nvGrpSpPr>
          <p:grpSpPr bwMode="auto">
            <a:xfrm>
              <a:off x="114" y="2018"/>
              <a:ext cx="2758" cy="23"/>
              <a:chOff x="2423" y="7925"/>
              <a:chExt cx="6897" cy="58"/>
            </a:xfrm>
          </p:grpSpPr>
          <p:sp>
            <p:nvSpPr>
              <p:cNvPr id="1037" name="Freeform 13"/>
              <p:cNvSpPr>
                <a:spLocks/>
              </p:cNvSpPr>
              <p:nvPr/>
            </p:nvSpPr>
            <p:spPr bwMode="auto">
              <a:xfrm>
                <a:off x="2423" y="7926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38" name="Freeform 14"/>
              <p:cNvSpPr>
                <a:spLocks/>
              </p:cNvSpPr>
              <p:nvPr/>
            </p:nvSpPr>
            <p:spPr bwMode="auto">
              <a:xfrm>
                <a:off x="2651" y="7926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39" name="Freeform 15"/>
              <p:cNvSpPr>
                <a:spLocks/>
              </p:cNvSpPr>
              <p:nvPr/>
            </p:nvSpPr>
            <p:spPr bwMode="auto">
              <a:xfrm>
                <a:off x="2879" y="7926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40" name="Freeform 16"/>
              <p:cNvSpPr>
                <a:spLocks/>
              </p:cNvSpPr>
              <p:nvPr/>
            </p:nvSpPr>
            <p:spPr bwMode="auto">
              <a:xfrm>
                <a:off x="3107" y="7926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41" name="Freeform 17"/>
              <p:cNvSpPr>
                <a:spLocks/>
              </p:cNvSpPr>
              <p:nvPr/>
            </p:nvSpPr>
            <p:spPr bwMode="auto">
              <a:xfrm>
                <a:off x="3335" y="7926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42" name="Freeform 18"/>
              <p:cNvSpPr>
                <a:spLocks/>
              </p:cNvSpPr>
              <p:nvPr/>
            </p:nvSpPr>
            <p:spPr bwMode="auto">
              <a:xfrm>
                <a:off x="3563" y="7926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43" name="Freeform 19"/>
              <p:cNvSpPr>
                <a:spLocks/>
              </p:cNvSpPr>
              <p:nvPr/>
            </p:nvSpPr>
            <p:spPr bwMode="auto">
              <a:xfrm>
                <a:off x="3791" y="7926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44" name="Freeform 20"/>
              <p:cNvSpPr>
                <a:spLocks/>
              </p:cNvSpPr>
              <p:nvPr/>
            </p:nvSpPr>
            <p:spPr bwMode="auto">
              <a:xfrm>
                <a:off x="4019" y="7926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45" name="Freeform 21"/>
              <p:cNvSpPr>
                <a:spLocks/>
              </p:cNvSpPr>
              <p:nvPr/>
            </p:nvSpPr>
            <p:spPr bwMode="auto">
              <a:xfrm>
                <a:off x="4247" y="7925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46" name="Freeform 22"/>
              <p:cNvSpPr>
                <a:spLocks/>
              </p:cNvSpPr>
              <p:nvPr/>
            </p:nvSpPr>
            <p:spPr bwMode="auto">
              <a:xfrm>
                <a:off x="4475" y="7925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47" name="Freeform 23"/>
              <p:cNvSpPr>
                <a:spLocks/>
              </p:cNvSpPr>
              <p:nvPr/>
            </p:nvSpPr>
            <p:spPr bwMode="auto">
              <a:xfrm>
                <a:off x="4703" y="7925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48" name="Freeform 24"/>
              <p:cNvSpPr>
                <a:spLocks/>
              </p:cNvSpPr>
              <p:nvPr/>
            </p:nvSpPr>
            <p:spPr bwMode="auto">
              <a:xfrm>
                <a:off x="4931" y="7925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49" name="Freeform 25"/>
              <p:cNvSpPr>
                <a:spLocks/>
              </p:cNvSpPr>
              <p:nvPr/>
            </p:nvSpPr>
            <p:spPr bwMode="auto">
              <a:xfrm>
                <a:off x="5159" y="7925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50" name="Freeform 26"/>
              <p:cNvSpPr>
                <a:spLocks/>
              </p:cNvSpPr>
              <p:nvPr/>
            </p:nvSpPr>
            <p:spPr bwMode="auto">
              <a:xfrm>
                <a:off x="5387" y="7925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51" name="Freeform 27"/>
              <p:cNvSpPr>
                <a:spLocks/>
              </p:cNvSpPr>
              <p:nvPr/>
            </p:nvSpPr>
            <p:spPr bwMode="auto">
              <a:xfrm>
                <a:off x="5615" y="7925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52" name="Freeform 28"/>
              <p:cNvSpPr>
                <a:spLocks/>
              </p:cNvSpPr>
              <p:nvPr/>
            </p:nvSpPr>
            <p:spPr bwMode="auto">
              <a:xfrm>
                <a:off x="5843" y="7925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53" name="Freeform 29"/>
              <p:cNvSpPr>
                <a:spLocks/>
              </p:cNvSpPr>
              <p:nvPr/>
            </p:nvSpPr>
            <p:spPr bwMode="auto">
              <a:xfrm>
                <a:off x="6071" y="7926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54" name="Freeform 30"/>
              <p:cNvSpPr>
                <a:spLocks/>
              </p:cNvSpPr>
              <p:nvPr/>
            </p:nvSpPr>
            <p:spPr bwMode="auto">
              <a:xfrm>
                <a:off x="6299" y="7926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55" name="Freeform 31"/>
              <p:cNvSpPr>
                <a:spLocks/>
              </p:cNvSpPr>
              <p:nvPr/>
            </p:nvSpPr>
            <p:spPr bwMode="auto">
              <a:xfrm>
                <a:off x="6527" y="7926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56" name="Freeform 32"/>
              <p:cNvSpPr>
                <a:spLocks/>
              </p:cNvSpPr>
              <p:nvPr/>
            </p:nvSpPr>
            <p:spPr bwMode="auto">
              <a:xfrm>
                <a:off x="6755" y="7926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57" name="Freeform 33"/>
              <p:cNvSpPr>
                <a:spLocks/>
              </p:cNvSpPr>
              <p:nvPr/>
            </p:nvSpPr>
            <p:spPr bwMode="auto">
              <a:xfrm>
                <a:off x="6983" y="7926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58" name="Freeform 34"/>
              <p:cNvSpPr>
                <a:spLocks/>
              </p:cNvSpPr>
              <p:nvPr/>
            </p:nvSpPr>
            <p:spPr bwMode="auto">
              <a:xfrm>
                <a:off x="7211" y="7926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59" name="Freeform 35"/>
              <p:cNvSpPr>
                <a:spLocks/>
              </p:cNvSpPr>
              <p:nvPr/>
            </p:nvSpPr>
            <p:spPr bwMode="auto">
              <a:xfrm>
                <a:off x="7439" y="7926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60" name="Freeform 36"/>
              <p:cNvSpPr>
                <a:spLocks/>
              </p:cNvSpPr>
              <p:nvPr/>
            </p:nvSpPr>
            <p:spPr bwMode="auto">
              <a:xfrm>
                <a:off x="7667" y="7926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61" name="Freeform 37"/>
              <p:cNvSpPr>
                <a:spLocks/>
              </p:cNvSpPr>
              <p:nvPr/>
            </p:nvSpPr>
            <p:spPr bwMode="auto">
              <a:xfrm>
                <a:off x="7895" y="7926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62" name="Freeform 38"/>
              <p:cNvSpPr>
                <a:spLocks/>
              </p:cNvSpPr>
              <p:nvPr/>
            </p:nvSpPr>
            <p:spPr bwMode="auto">
              <a:xfrm>
                <a:off x="8123" y="7926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63" name="Freeform 39"/>
              <p:cNvSpPr>
                <a:spLocks/>
              </p:cNvSpPr>
              <p:nvPr/>
            </p:nvSpPr>
            <p:spPr bwMode="auto">
              <a:xfrm>
                <a:off x="8351" y="7926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64" name="Freeform 40"/>
              <p:cNvSpPr>
                <a:spLocks/>
              </p:cNvSpPr>
              <p:nvPr/>
            </p:nvSpPr>
            <p:spPr bwMode="auto">
              <a:xfrm>
                <a:off x="8579" y="7926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65" name="Freeform 41"/>
              <p:cNvSpPr>
                <a:spLocks/>
              </p:cNvSpPr>
              <p:nvPr/>
            </p:nvSpPr>
            <p:spPr bwMode="auto">
              <a:xfrm>
                <a:off x="8807" y="7926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66" name="Freeform 42"/>
              <p:cNvSpPr>
                <a:spLocks/>
              </p:cNvSpPr>
              <p:nvPr/>
            </p:nvSpPr>
            <p:spPr bwMode="auto">
              <a:xfrm>
                <a:off x="9035" y="7926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67" name="Freeform 43"/>
              <p:cNvSpPr>
                <a:spLocks/>
              </p:cNvSpPr>
              <p:nvPr/>
            </p:nvSpPr>
            <p:spPr bwMode="auto">
              <a:xfrm>
                <a:off x="9263" y="7926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</p:grpSp>
        <p:sp>
          <p:nvSpPr>
            <p:cNvPr id="1068" name="Rectangle 44"/>
            <p:cNvSpPr>
              <a:spLocks noChangeArrowheads="1"/>
            </p:cNvSpPr>
            <p:nvPr userDrawn="1"/>
          </p:nvSpPr>
          <p:spPr bwMode="auto">
            <a:xfrm flipH="1">
              <a:off x="547" y="137"/>
              <a:ext cx="2326" cy="22"/>
            </a:xfrm>
            <a:prstGeom prst="rect">
              <a:avLst/>
            </a:prstGeom>
            <a:gradFill rotWithShape="1">
              <a:gsLst>
                <a:gs pos="0">
                  <a:srgbClr val="0000FF"/>
                </a:gs>
                <a:gs pos="100000">
                  <a:srgbClr val="0000FF">
                    <a:gamma/>
                    <a:tint val="392"/>
                    <a:invGamma/>
                  </a:srgbClr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74295" tIns="8890" rIns="74295" bIns="8890"/>
            <a:lstStyle/>
            <a:p>
              <a:endParaRPr lang="ja-JP" altLang="en-US"/>
            </a:p>
          </p:txBody>
        </p:sp>
      </p:grp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66725" y="252413"/>
            <a:ext cx="4138613" cy="287337"/>
          </a:xfrm>
          <a:prstGeom prst="rect">
            <a:avLst/>
          </a:prstGeom>
          <a:noFill/>
          <a:ln w="12700" algn="ctr">
            <a:solidFill>
              <a:schemeClr val="bg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BBE0E3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36000" tIns="0" rIns="360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ja-JP" dirty="0" smtClean="0"/>
              <a:t>01   </a:t>
            </a:r>
            <a:r>
              <a:rPr lang="ja-JP" altLang="en-US" dirty="0" smtClean="0"/>
              <a:t>マスタ タイトルの書式設定</a:t>
            </a:r>
          </a:p>
        </p:txBody>
      </p:sp>
      <p:sp>
        <p:nvSpPr>
          <p:cNvPr id="45" name="Text Box 49"/>
          <p:cNvSpPr txBox="1">
            <a:spLocks noChangeArrowheads="1"/>
          </p:cNvSpPr>
          <p:nvPr userDrawn="1"/>
        </p:nvSpPr>
        <p:spPr bwMode="auto">
          <a:xfrm>
            <a:off x="900135" y="3420695"/>
            <a:ext cx="2880000" cy="107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 anchor="ctr" anchorCtr="1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altLang="ja-JP" sz="700" dirty="0">
                <a:solidFill>
                  <a:schemeClr val="bg1">
                    <a:lumMod val="75000"/>
                  </a:schemeClr>
                </a:solidFill>
                <a:latin typeface="Tahoma" pitchFamily="34" charset="0"/>
              </a:rPr>
              <a:t>Copyright, </a:t>
            </a:r>
            <a:r>
              <a:rPr lang="en-US" altLang="ja-JP" sz="700" dirty="0" smtClean="0">
                <a:solidFill>
                  <a:schemeClr val="bg1">
                    <a:lumMod val="75000"/>
                  </a:schemeClr>
                </a:solidFill>
                <a:latin typeface="Tahoma" pitchFamily="34" charset="0"/>
              </a:rPr>
              <a:t>2007-2015 </a:t>
            </a:r>
            <a:r>
              <a:rPr lang="en-US" altLang="ja-JP" sz="700" dirty="0">
                <a:solidFill>
                  <a:schemeClr val="bg1">
                    <a:lumMod val="75000"/>
                  </a:schemeClr>
                </a:solidFill>
                <a:latin typeface="Tahoma" pitchFamily="34" charset="0"/>
              </a:rPr>
              <a:t>© N.Kusanagi  Osaka University of Economics</a:t>
            </a:r>
            <a:endParaRPr lang="en-US" altLang="ja-JP" sz="1000" dirty="0">
              <a:solidFill>
                <a:schemeClr val="bg1">
                  <a:lumMod val="75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ahoma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just" rtl="0" fontAlgn="base">
        <a:spcBef>
          <a:spcPct val="0"/>
        </a:spcBef>
        <a:spcAft>
          <a:spcPct val="0"/>
        </a:spcAft>
        <a:defRPr kumimoji="1" sz="1600" kern="1200">
          <a:solidFill>
            <a:srgbClr val="0000FF"/>
          </a:solidFill>
          <a:latin typeface="+mj-lt"/>
          <a:ea typeface="+mj-ea"/>
          <a:cs typeface="+mj-cs"/>
        </a:defRPr>
      </a:lvl1pPr>
      <a:lvl2pPr algn="just" rtl="0" fontAlgn="base">
        <a:spcBef>
          <a:spcPct val="0"/>
        </a:spcBef>
        <a:spcAft>
          <a:spcPct val="0"/>
        </a:spcAft>
        <a:defRPr kumimoji="1" sz="1600">
          <a:solidFill>
            <a:srgbClr val="0000FF"/>
          </a:solidFill>
          <a:latin typeface="Arial Black" panose="020B0A04020102020204" pitchFamily="34" charset="0"/>
          <a:ea typeface="HGPｺﾞｼｯｸE" panose="020B0900000000000000" pitchFamily="50" charset="-128"/>
        </a:defRPr>
      </a:lvl2pPr>
      <a:lvl3pPr algn="just" rtl="0" fontAlgn="base">
        <a:spcBef>
          <a:spcPct val="0"/>
        </a:spcBef>
        <a:spcAft>
          <a:spcPct val="0"/>
        </a:spcAft>
        <a:defRPr kumimoji="1" sz="1600">
          <a:solidFill>
            <a:srgbClr val="0000FF"/>
          </a:solidFill>
          <a:latin typeface="Arial Black" panose="020B0A04020102020204" pitchFamily="34" charset="0"/>
          <a:ea typeface="HGPｺﾞｼｯｸE" panose="020B0900000000000000" pitchFamily="50" charset="-128"/>
        </a:defRPr>
      </a:lvl3pPr>
      <a:lvl4pPr algn="just" rtl="0" fontAlgn="base">
        <a:spcBef>
          <a:spcPct val="0"/>
        </a:spcBef>
        <a:spcAft>
          <a:spcPct val="0"/>
        </a:spcAft>
        <a:defRPr kumimoji="1" sz="1600">
          <a:solidFill>
            <a:srgbClr val="0000FF"/>
          </a:solidFill>
          <a:latin typeface="Arial Black" panose="020B0A04020102020204" pitchFamily="34" charset="0"/>
          <a:ea typeface="HGPｺﾞｼｯｸE" panose="020B0900000000000000" pitchFamily="50" charset="-128"/>
        </a:defRPr>
      </a:lvl4pPr>
      <a:lvl5pPr algn="just" rtl="0" fontAlgn="base">
        <a:spcBef>
          <a:spcPct val="0"/>
        </a:spcBef>
        <a:spcAft>
          <a:spcPct val="0"/>
        </a:spcAft>
        <a:defRPr kumimoji="1" sz="1600">
          <a:solidFill>
            <a:srgbClr val="0000FF"/>
          </a:solidFill>
          <a:latin typeface="Arial Black" panose="020B0A04020102020204" pitchFamily="34" charset="0"/>
          <a:ea typeface="HGPｺﾞｼｯｸE" panose="020B0900000000000000" pitchFamily="50" charset="-128"/>
        </a:defRPr>
      </a:lvl5pPr>
      <a:lvl6pPr marL="457200" algn="just" rtl="0" fontAlgn="base">
        <a:spcBef>
          <a:spcPct val="0"/>
        </a:spcBef>
        <a:spcAft>
          <a:spcPct val="0"/>
        </a:spcAft>
        <a:defRPr kumimoji="1" sz="1600">
          <a:solidFill>
            <a:srgbClr val="0000FF"/>
          </a:solidFill>
          <a:latin typeface="Arial Black" panose="020B0A04020102020204" pitchFamily="34" charset="0"/>
          <a:ea typeface="HGPｺﾞｼｯｸE" panose="020B0900000000000000" pitchFamily="50" charset="-128"/>
        </a:defRPr>
      </a:lvl6pPr>
      <a:lvl7pPr marL="914400" algn="just" rtl="0" fontAlgn="base">
        <a:spcBef>
          <a:spcPct val="0"/>
        </a:spcBef>
        <a:spcAft>
          <a:spcPct val="0"/>
        </a:spcAft>
        <a:defRPr kumimoji="1" sz="1600">
          <a:solidFill>
            <a:srgbClr val="0000FF"/>
          </a:solidFill>
          <a:latin typeface="Arial Black" panose="020B0A04020102020204" pitchFamily="34" charset="0"/>
          <a:ea typeface="HGPｺﾞｼｯｸE" panose="020B0900000000000000" pitchFamily="50" charset="-128"/>
        </a:defRPr>
      </a:lvl7pPr>
      <a:lvl8pPr marL="1371600" algn="just" rtl="0" fontAlgn="base">
        <a:spcBef>
          <a:spcPct val="0"/>
        </a:spcBef>
        <a:spcAft>
          <a:spcPct val="0"/>
        </a:spcAft>
        <a:defRPr kumimoji="1" sz="1600">
          <a:solidFill>
            <a:srgbClr val="0000FF"/>
          </a:solidFill>
          <a:latin typeface="Arial Black" panose="020B0A04020102020204" pitchFamily="34" charset="0"/>
          <a:ea typeface="HGPｺﾞｼｯｸE" panose="020B0900000000000000" pitchFamily="50" charset="-128"/>
        </a:defRPr>
      </a:lvl8pPr>
      <a:lvl9pPr marL="1828800" algn="just" rtl="0" fontAlgn="base">
        <a:spcBef>
          <a:spcPct val="0"/>
        </a:spcBef>
        <a:spcAft>
          <a:spcPct val="0"/>
        </a:spcAft>
        <a:defRPr kumimoji="1" sz="1600">
          <a:solidFill>
            <a:srgbClr val="0000FF"/>
          </a:solidFill>
          <a:latin typeface="Arial Black" panose="020B0A04020102020204" pitchFamily="34" charset="0"/>
          <a:ea typeface="HGPｺﾞｼｯｸE" panose="020B0900000000000000" pitchFamily="50" charset="-128"/>
        </a:defRPr>
      </a:lvl9pPr>
    </p:titleStyle>
    <p:bodyStyle>
      <a:lvl1pPr marL="177800" indent="-177800" algn="l" defTabSz="473075" rtl="0" fontAlgn="base">
        <a:spcBef>
          <a:spcPct val="20000"/>
        </a:spcBef>
        <a:spcAft>
          <a:spcPct val="0"/>
        </a:spcAft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1pPr>
      <a:lvl2pPr marL="384175" indent="-147638" algn="l" defTabSz="473075" rtl="0" fontAlgn="base">
        <a:spcBef>
          <a:spcPct val="20000"/>
        </a:spcBef>
        <a:spcAft>
          <a:spcPct val="0"/>
        </a:spcAft>
        <a:buChar char="–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592138" indent="-119063" algn="l" defTabSz="473075" rtl="0" fontAlgn="base">
        <a:spcBef>
          <a:spcPct val="20000"/>
        </a:spcBef>
        <a:spcAft>
          <a:spcPct val="0"/>
        </a:spcAft>
        <a:buChar char="•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828675" indent="-119063" algn="l" defTabSz="473075" rtl="0" fontAlgn="base">
        <a:spcBef>
          <a:spcPct val="20000"/>
        </a:spcBef>
        <a:spcAft>
          <a:spcPct val="0"/>
        </a:spcAft>
        <a:buChar char="–"/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4pPr>
      <a:lvl5pPr marL="1065213" indent="-119063" algn="l" defTabSz="473075" rtl="0" fontAlgn="base">
        <a:spcBef>
          <a:spcPct val="20000"/>
        </a:spcBef>
        <a:spcAft>
          <a:spcPct val="0"/>
        </a:spcAft>
        <a:buChar char="»"/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emf"/><Relationship Id="rId4" Type="http://schemas.openxmlformats.org/officeDocument/2006/relationships/image" Target="../media/image3.em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ja-JP" altLang="en-US" sz="1200" dirty="0" smtClean="0"/>
              <a:t>コンピュータ</a:t>
            </a:r>
            <a:r>
              <a:rPr lang="ja-JP" altLang="en-US" sz="1200" dirty="0"/>
              <a:t>と情報</a:t>
            </a:r>
            <a:r>
              <a:rPr lang="ja-JP" altLang="en-US" sz="1200" dirty="0" smtClean="0"/>
              <a:t>システム </a:t>
            </a:r>
            <a:r>
              <a:rPr lang="en-US" altLang="ja-JP" sz="1200" dirty="0" smtClean="0"/>
              <a:t>[</a:t>
            </a:r>
            <a:r>
              <a:rPr lang="ja-JP" altLang="en-US" sz="1200" dirty="0" smtClean="0"/>
              <a:t>第</a:t>
            </a:r>
            <a:r>
              <a:rPr lang="en-US" altLang="ja-JP" sz="1200" dirty="0" smtClean="0"/>
              <a:t>2</a:t>
            </a:r>
            <a:r>
              <a:rPr lang="ja-JP" altLang="en-US" sz="1200" dirty="0" smtClean="0"/>
              <a:t>版</a:t>
            </a:r>
            <a:r>
              <a:rPr lang="en-US" altLang="ja-JP" sz="1200" dirty="0" smtClean="0"/>
              <a:t>]</a:t>
            </a:r>
            <a:r>
              <a:rPr lang="ja-JP" altLang="en-US" sz="1200" dirty="0"/>
              <a:t/>
            </a:r>
            <a:br>
              <a:rPr lang="ja-JP" altLang="en-US" sz="1200" dirty="0"/>
            </a:br>
            <a:r>
              <a:rPr lang="en-US" altLang="ja-JP" sz="2000" dirty="0"/>
              <a:t>01</a:t>
            </a:r>
            <a:r>
              <a:rPr lang="ja-JP" altLang="en-US" dirty="0"/>
              <a:t>章　コンピュータの基礎知識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ja-JP" altLang="en-US" sz="1400">
                <a:solidFill>
                  <a:srgbClr val="4D4D4D"/>
                </a:solidFill>
              </a:rPr>
              <a:t>大阪経済大学</a:t>
            </a:r>
          </a:p>
          <a:p>
            <a:r>
              <a:rPr lang="en-US" altLang="ja-JP" sz="1000">
                <a:solidFill>
                  <a:srgbClr val="4D4D4D"/>
                </a:solidFill>
              </a:rPr>
              <a:t>N.Kusanagi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 altLang="ja-JP">
                <a:solidFill>
                  <a:schemeClr val="bg1"/>
                </a:solidFill>
              </a:rPr>
              <a:t>09</a:t>
            </a:r>
            <a:r>
              <a:rPr lang="en-US" altLang="ja-JP"/>
              <a:t>   </a:t>
            </a:r>
            <a:r>
              <a:rPr lang="ja-JP" altLang="en-US"/>
              <a:t>各進数の相互変換</a:t>
            </a:r>
          </a:p>
        </p:txBody>
      </p:sp>
      <p:grpSp>
        <p:nvGrpSpPr>
          <p:cNvPr id="2" name="グループ化 1"/>
          <p:cNvGrpSpPr/>
          <p:nvPr/>
        </p:nvGrpSpPr>
        <p:grpSpPr>
          <a:xfrm>
            <a:off x="755650" y="792163"/>
            <a:ext cx="3563938" cy="2016125"/>
            <a:chOff x="755650" y="792163"/>
            <a:chExt cx="3563938" cy="2016125"/>
          </a:xfrm>
        </p:grpSpPr>
        <p:sp>
          <p:nvSpPr>
            <p:cNvPr id="22532" name="Rectangle 4"/>
            <p:cNvSpPr>
              <a:spLocks noChangeArrowheads="1"/>
            </p:cNvSpPr>
            <p:nvPr/>
          </p:nvSpPr>
          <p:spPr bwMode="auto">
            <a:xfrm>
              <a:off x="1187450" y="1655763"/>
              <a:ext cx="179388" cy="287337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 anchorCtr="1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 sz="14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1</a:t>
              </a:r>
            </a:p>
          </p:txBody>
        </p:sp>
        <p:sp>
          <p:nvSpPr>
            <p:cNvPr id="22533" name="Rectangle 5"/>
            <p:cNvSpPr>
              <a:spLocks noChangeArrowheads="1"/>
            </p:cNvSpPr>
            <p:nvPr/>
          </p:nvSpPr>
          <p:spPr bwMode="auto">
            <a:xfrm>
              <a:off x="1403350" y="1655763"/>
              <a:ext cx="179388" cy="287337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 anchorCtr="1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 sz="14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1</a:t>
              </a:r>
            </a:p>
          </p:txBody>
        </p:sp>
        <p:sp>
          <p:nvSpPr>
            <p:cNvPr id="22534" name="Rectangle 6"/>
            <p:cNvSpPr>
              <a:spLocks noChangeArrowheads="1"/>
            </p:cNvSpPr>
            <p:nvPr/>
          </p:nvSpPr>
          <p:spPr bwMode="auto">
            <a:xfrm>
              <a:off x="1619250" y="1655763"/>
              <a:ext cx="179388" cy="287337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 anchorCtr="1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 sz="14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0</a:t>
              </a:r>
            </a:p>
          </p:txBody>
        </p:sp>
        <p:sp>
          <p:nvSpPr>
            <p:cNvPr id="22535" name="Rectangle 7"/>
            <p:cNvSpPr>
              <a:spLocks noChangeArrowheads="1"/>
            </p:cNvSpPr>
            <p:nvPr/>
          </p:nvSpPr>
          <p:spPr bwMode="auto">
            <a:xfrm>
              <a:off x="1835150" y="1655763"/>
              <a:ext cx="179388" cy="287337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 anchorCtr="1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 sz="14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1</a:t>
              </a:r>
            </a:p>
          </p:txBody>
        </p:sp>
        <p:sp>
          <p:nvSpPr>
            <p:cNvPr id="22536" name="Rectangle 8"/>
            <p:cNvSpPr>
              <a:spLocks noChangeArrowheads="1"/>
            </p:cNvSpPr>
            <p:nvPr/>
          </p:nvSpPr>
          <p:spPr bwMode="auto">
            <a:xfrm>
              <a:off x="2051050" y="1655763"/>
              <a:ext cx="179388" cy="287337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 anchorCtr="1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 sz="14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.</a:t>
              </a:r>
            </a:p>
          </p:txBody>
        </p:sp>
        <p:sp>
          <p:nvSpPr>
            <p:cNvPr id="22537" name="Rectangle 9"/>
            <p:cNvSpPr>
              <a:spLocks noChangeArrowheads="1"/>
            </p:cNvSpPr>
            <p:nvPr/>
          </p:nvSpPr>
          <p:spPr bwMode="auto">
            <a:xfrm>
              <a:off x="2268538" y="1655763"/>
              <a:ext cx="179387" cy="287337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 anchorCtr="1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 sz="14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0</a:t>
              </a:r>
            </a:p>
          </p:txBody>
        </p:sp>
        <p:sp>
          <p:nvSpPr>
            <p:cNvPr id="22538" name="Rectangle 10"/>
            <p:cNvSpPr>
              <a:spLocks noChangeArrowheads="1"/>
            </p:cNvSpPr>
            <p:nvPr/>
          </p:nvSpPr>
          <p:spPr bwMode="auto">
            <a:xfrm>
              <a:off x="2484438" y="1655763"/>
              <a:ext cx="179387" cy="287337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 anchorCtr="1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 sz="14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1</a:t>
              </a:r>
            </a:p>
          </p:txBody>
        </p:sp>
        <p:sp>
          <p:nvSpPr>
            <p:cNvPr id="22539" name="Rectangle 11"/>
            <p:cNvSpPr>
              <a:spLocks noChangeArrowheads="1"/>
            </p:cNvSpPr>
            <p:nvPr/>
          </p:nvSpPr>
          <p:spPr bwMode="auto">
            <a:xfrm>
              <a:off x="2700338" y="1655763"/>
              <a:ext cx="179387" cy="287337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 anchorCtr="1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 sz="14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1</a:t>
              </a:r>
            </a:p>
          </p:txBody>
        </p:sp>
        <p:sp>
          <p:nvSpPr>
            <p:cNvPr id="22540" name="Line 12"/>
            <p:cNvSpPr>
              <a:spLocks noChangeShapeType="1"/>
            </p:cNvSpPr>
            <p:nvPr/>
          </p:nvSpPr>
          <p:spPr bwMode="auto">
            <a:xfrm>
              <a:off x="1223963" y="2052638"/>
              <a:ext cx="755650" cy="0"/>
            </a:xfrm>
            <a:prstGeom prst="line">
              <a:avLst/>
            </a:prstGeom>
            <a:noFill/>
            <a:ln w="28575">
              <a:solidFill>
                <a:srgbClr val="969696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 anchorCtr="1"/>
            <a:lstStyle/>
            <a:p>
              <a:endParaRPr lang="ja-JP" altLang="en-US"/>
            </a:p>
          </p:txBody>
        </p:sp>
        <p:sp>
          <p:nvSpPr>
            <p:cNvPr id="22541" name="Line 13"/>
            <p:cNvSpPr>
              <a:spLocks noChangeShapeType="1"/>
            </p:cNvSpPr>
            <p:nvPr/>
          </p:nvSpPr>
          <p:spPr bwMode="auto">
            <a:xfrm>
              <a:off x="2303463" y="2052638"/>
              <a:ext cx="757237" cy="0"/>
            </a:xfrm>
            <a:prstGeom prst="line">
              <a:avLst/>
            </a:prstGeom>
            <a:noFill/>
            <a:ln w="28575">
              <a:solidFill>
                <a:srgbClr val="969696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 anchorCtr="1"/>
            <a:lstStyle/>
            <a:p>
              <a:endParaRPr lang="ja-JP" altLang="en-US"/>
            </a:p>
          </p:txBody>
        </p:sp>
        <p:sp>
          <p:nvSpPr>
            <p:cNvPr id="22542" name="Line 14"/>
            <p:cNvSpPr>
              <a:spLocks noChangeShapeType="1"/>
            </p:cNvSpPr>
            <p:nvPr/>
          </p:nvSpPr>
          <p:spPr bwMode="auto">
            <a:xfrm>
              <a:off x="2303463" y="1547813"/>
              <a:ext cx="541337" cy="0"/>
            </a:xfrm>
            <a:prstGeom prst="line">
              <a:avLst/>
            </a:prstGeom>
            <a:noFill/>
            <a:ln w="28575">
              <a:solidFill>
                <a:srgbClr val="969696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 anchorCtr="1"/>
            <a:lstStyle/>
            <a:p>
              <a:endParaRPr lang="ja-JP" altLang="en-US"/>
            </a:p>
          </p:txBody>
        </p:sp>
        <p:sp>
          <p:nvSpPr>
            <p:cNvPr id="22543" name="Line 15"/>
            <p:cNvSpPr>
              <a:spLocks noChangeShapeType="1"/>
            </p:cNvSpPr>
            <p:nvPr/>
          </p:nvSpPr>
          <p:spPr bwMode="auto">
            <a:xfrm>
              <a:off x="1439863" y="1547813"/>
              <a:ext cx="539750" cy="0"/>
            </a:xfrm>
            <a:prstGeom prst="line">
              <a:avLst/>
            </a:prstGeom>
            <a:noFill/>
            <a:ln w="28575">
              <a:solidFill>
                <a:srgbClr val="969696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 anchorCtr="1"/>
            <a:lstStyle/>
            <a:p>
              <a:endParaRPr lang="ja-JP" altLang="en-US"/>
            </a:p>
          </p:txBody>
        </p:sp>
        <p:sp>
          <p:nvSpPr>
            <p:cNvPr id="22544" name="Line 16"/>
            <p:cNvSpPr>
              <a:spLocks noChangeShapeType="1"/>
            </p:cNvSpPr>
            <p:nvPr/>
          </p:nvSpPr>
          <p:spPr bwMode="auto">
            <a:xfrm>
              <a:off x="792163" y="1547813"/>
              <a:ext cx="539750" cy="0"/>
            </a:xfrm>
            <a:prstGeom prst="line">
              <a:avLst/>
            </a:prstGeom>
            <a:noFill/>
            <a:ln w="28575">
              <a:solidFill>
                <a:srgbClr val="969696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 anchorCtr="1"/>
            <a:lstStyle/>
            <a:p>
              <a:endParaRPr lang="ja-JP" altLang="en-US"/>
            </a:p>
          </p:txBody>
        </p:sp>
        <p:sp>
          <p:nvSpPr>
            <p:cNvPr id="22545" name="Rectangle 17"/>
            <p:cNvSpPr>
              <a:spLocks noChangeArrowheads="1"/>
            </p:cNvSpPr>
            <p:nvPr/>
          </p:nvSpPr>
          <p:spPr bwMode="auto">
            <a:xfrm>
              <a:off x="971550" y="792163"/>
              <a:ext cx="179388" cy="287337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 anchorCtr="1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 sz="14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1</a:t>
              </a:r>
            </a:p>
          </p:txBody>
        </p:sp>
        <p:sp>
          <p:nvSpPr>
            <p:cNvPr id="22546" name="Rectangle 18"/>
            <p:cNvSpPr>
              <a:spLocks noChangeArrowheads="1"/>
            </p:cNvSpPr>
            <p:nvPr/>
          </p:nvSpPr>
          <p:spPr bwMode="auto">
            <a:xfrm>
              <a:off x="1619250" y="792163"/>
              <a:ext cx="179388" cy="287337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 anchorCtr="1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 sz="14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5</a:t>
              </a:r>
            </a:p>
          </p:txBody>
        </p:sp>
        <p:sp>
          <p:nvSpPr>
            <p:cNvPr id="22547" name="Rectangle 19"/>
            <p:cNvSpPr>
              <a:spLocks noChangeArrowheads="1"/>
            </p:cNvSpPr>
            <p:nvPr/>
          </p:nvSpPr>
          <p:spPr bwMode="auto">
            <a:xfrm>
              <a:off x="2484438" y="792163"/>
              <a:ext cx="179387" cy="287337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 anchorCtr="1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 sz="14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3</a:t>
              </a:r>
            </a:p>
          </p:txBody>
        </p:sp>
        <p:sp>
          <p:nvSpPr>
            <p:cNvPr id="22548" name="Rectangle 20"/>
            <p:cNvSpPr>
              <a:spLocks noChangeArrowheads="1"/>
            </p:cNvSpPr>
            <p:nvPr/>
          </p:nvSpPr>
          <p:spPr bwMode="auto">
            <a:xfrm>
              <a:off x="2592388" y="2520950"/>
              <a:ext cx="179387" cy="28733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 anchorCtr="1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 sz="14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6</a:t>
              </a:r>
            </a:p>
          </p:txBody>
        </p:sp>
        <p:sp>
          <p:nvSpPr>
            <p:cNvPr id="22549" name="Rectangle 21"/>
            <p:cNvSpPr>
              <a:spLocks noChangeArrowheads="1"/>
            </p:cNvSpPr>
            <p:nvPr/>
          </p:nvSpPr>
          <p:spPr bwMode="auto">
            <a:xfrm>
              <a:off x="1512888" y="2520950"/>
              <a:ext cx="179387" cy="28733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 anchorCtr="1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 sz="14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D</a:t>
              </a:r>
            </a:p>
          </p:txBody>
        </p:sp>
        <p:sp>
          <p:nvSpPr>
            <p:cNvPr id="22550" name="Rectangle 22"/>
            <p:cNvSpPr>
              <a:spLocks noChangeArrowheads="1"/>
            </p:cNvSpPr>
            <p:nvPr/>
          </p:nvSpPr>
          <p:spPr bwMode="auto">
            <a:xfrm>
              <a:off x="971550" y="1655763"/>
              <a:ext cx="179388" cy="287337"/>
            </a:xfrm>
            <a:prstGeom prst="rect">
              <a:avLst/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4D4D4D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 anchorCtr="1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 sz="1400">
                  <a:solidFill>
                    <a:schemeClr val="bg1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0</a:t>
              </a:r>
            </a:p>
          </p:txBody>
        </p:sp>
        <p:sp>
          <p:nvSpPr>
            <p:cNvPr id="22551" name="Line 23"/>
            <p:cNvSpPr>
              <a:spLocks noChangeAspect="1" noChangeShapeType="1"/>
            </p:cNvSpPr>
            <p:nvPr/>
          </p:nvSpPr>
          <p:spPr bwMode="auto">
            <a:xfrm flipV="1">
              <a:off x="1060450" y="1150938"/>
              <a:ext cx="0" cy="396875"/>
            </a:xfrm>
            <a:prstGeom prst="line">
              <a:avLst/>
            </a:prstGeom>
            <a:noFill/>
            <a:ln w="38100">
              <a:solidFill>
                <a:srgbClr val="969696"/>
              </a:solidFill>
              <a:round/>
              <a:headEnd/>
              <a:tailEnd type="arrow" w="lg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52" name="Line 24"/>
            <p:cNvSpPr>
              <a:spLocks noChangeAspect="1" noChangeShapeType="1"/>
            </p:cNvSpPr>
            <p:nvPr/>
          </p:nvSpPr>
          <p:spPr bwMode="auto">
            <a:xfrm flipV="1">
              <a:off x="1708150" y="1152525"/>
              <a:ext cx="0" cy="396875"/>
            </a:xfrm>
            <a:prstGeom prst="line">
              <a:avLst/>
            </a:prstGeom>
            <a:noFill/>
            <a:ln w="38100">
              <a:solidFill>
                <a:srgbClr val="969696"/>
              </a:solidFill>
              <a:round/>
              <a:headEnd/>
              <a:tailEnd type="arrow" w="lg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53" name="Line 25"/>
            <p:cNvSpPr>
              <a:spLocks noChangeAspect="1" noChangeShapeType="1"/>
            </p:cNvSpPr>
            <p:nvPr/>
          </p:nvSpPr>
          <p:spPr bwMode="auto">
            <a:xfrm flipV="1">
              <a:off x="2573338" y="1152525"/>
              <a:ext cx="0" cy="396875"/>
            </a:xfrm>
            <a:prstGeom prst="line">
              <a:avLst/>
            </a:prstGeom>
            <a:noFill/>
            <a:ln w="38100">
              <a:solidFill>
                <a:srgbClr val="969696"/>
              </a:solidFill>
              <a:round/>
              <a:headEnd/>
              <a:tailEnd type="arrow" w="lg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54" name="Line 26"/>
            <p:cNvSpPr>
              <a:spLocks noChangeAspect="1" noChangeShapeType="1"/>
            </p:cNvSpPr>
            <p:nvPr/>
          </p:nvSpPr>
          <p:spPr bwMode="auto">
            <a:xfrm>
              <a:off x="1600200" y="2052638"/>
              <a:ext cx="0" cy="396875"/>
            </a:xfrm>
            <a:prstGeom prst="line">
              <a:avLst/>
            </a:prstGeom>
            <a:noFill/>
            <a:ln w="38100">
              <a:solidFill>
                <a:srgbClr val="969696"/>
              </a:solidFill>
              <a:round/>
              <a:headEnd/>
              <a:tailEnd type="arrow" w="lg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55" name="Line 27"/>
            <p:cNvSpPr>
              <a:spLocks noChangeAspect="1" noChangeShapeType="1"/>
            </p:cNvSpPr>
            <p:nvPr/>
          </p:nvSpPr>
          <p:spPr bwMode="auto">
            <a:xfrm>
              <a:off x="2681288" y="2052638"/>
              <a:ext cx="0" cy="396875"/>
            </a:xfrm>
            <a:prstGeom prst="line">
              <a:avLst/>
            </a:prstGeom>
            <a:noFill/>
            <a:ln w="38100">
              <a:solidFill>
                <a:srgbClr val="969696"/>
              </a:solidFill>
              <a:round/>
              <a:headEnd/>
              <a:tailEnd type="arrow" w="lg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56" name="AutoShape 28"/>
            <p:cNvSpPr>
              <a:spLocks noChangeArrowheads="1"/>
            </p:cNvSpPr>
            <p:nvPr/>
          </p:nvSpPr>
          <p:spPr bwMode="auto">
            <a:xfrm>
              <a:off x="3455988" y="1655763"/>
              <a:ext cx="647700" cy="287337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28575" algn="ctr">
              <a:solidFill>
                <a:srgbClr val="4D4D4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 sz="10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2</a:t>
              </a:r>
              <a:r>
                <a:rPr lang="ja-JP" altLang="en-US" sz="10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進数</a:t>
              </a:r>
            </a:p>
          </p:txBody>
        </p:sp>
        <p:sp>
          <p:nvSpPr>
            <p:cNvPr id="22557" name="AutoShape 29"/>
            <p:cNvSpPr>
              <a:spLocks noChangeArrowheads="1"/>
            </p:cNvSpPr>
            <p:nvPr/>
          </p:nvSpPr>
          <p:spPr bwMode="auto">
            <a:xfrm>
              <a:off x="3455988" y="792163"/>
              <a:ext cx="647700" cy="287337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28575">
              <a:solidFill>
                <a:srgbClr val="4D4D4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 sz="10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8</a:t>
              </a:r>
              <a:r>
                <a:rPr lang="ja-JP" altLang="en-US" sz="10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進数</a:t>
              </a:r>
            </a:p>
          </p:txBody>
        </p:sp>
        <p:sp>
          <p:nvSpPr>
            <p:cNvPr id="22558" name="AutoShape 30"/>
            <p:cNvSpPr>
              <a:spLocks noChangeArrowheads="1"/>
            </p:cNvSpPr>
            <p:nvPr/>
          </p:nvSpPr>
          <p:spPr bwMode="auto">
            <a:xfrm>
              <a:off x="3455988" y="2520950"/>
              <a:ext cx="647700" cy="287338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28575" algn="ctr">
              <a:solidFill>
                <a:srgbClr val="4D4D4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 sz="10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16</a:t>
              </a:r>
              <a:r>
                <a:rPr lang="ja-JP" altLang="en-US" sz="10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進数</a:t>
              </a:r>
            </a:p>
          </p:txBody>
        </p:sp>
        <p:sp>
          <p:nvSpPr>
            <p:cNvPr id="22559" name="Rectangle 31"/>
            <p:cNvSpPr>
              <a:spLocks noChangeArrowheads="1"/>
            </p:cNvSpPr>
            <p:nvPr/>
          </p:nvSpPr>
          <p:spPr bwMode="auto">
            <a:xfrm>
              <a:off x="3240088" y="1152525"/>
              <a:ext cx="1079500" cy="2524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0000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 sz="80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■</a:t>
              </a:r>
              <a:r>
                <a:rPr lang="ja-JP" altLang="en-US" sz="80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小数点を基準に３桁</a:t>
              </a:r>
              <a:br>
                <a:rPr lang="ja-JP" altLang="en-US" sz="800">
                  <a:solidFill>
                    <a:srgbClr val="4D4D4D"/>
                  </a:solidFill>
                  <a:ea typeface="HGPｺﾞｼｯｸE" panose="020B0900000000000000" pitchFamily="50" charset="-128"/>
                </a:rPr>
              </a:br>
              <a:r>
                <a:rPr lang="ja-JP" altLang="en-US" sz="80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ずつ区切って変換</a:t>
              </a:r>
            </a:p>
          </p:txBody>
        </p:sp>
        <p:sp>
          <p:nvSpPr>
            <p:cNvPr id="22562" name="Rectangle 34"/>
            <p:cNvSpPr>
              <a:spLocks noChangeArrowheads="1"/>
            </p:cNvSpPr>
            <p:nvPr/>
          </p:nvSpPr>
          <p:spPr bwMode="auto">
            <a:xfrm>
              <a:off x="2916238" y="1655763"/>
              <a:ext cx="179387" cy="287337"/>
            </a:xfrm>
            <a:prstGeom prst="rect">
              <a:avLst/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4D4D4D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 anchorCtr="1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 sz="1400">
                  <a:solidFill>
                    <a:schemeClr val="bg1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0</a:t>
              </a:r>
            </a:p>
          </p:txBody>
        </p:sp>
        <p:sp>
          <p:nvSpPr>
            <p:cNvPr id="22563" name="Rectangle 35"/>
            <p:cNvSpPr>
              <a:spLocks noChangeArrowheads="1"/>
            </p:cNvSpPr>
            <p:nvPr/>
          </p:nvSpPr>
          <p:spPr bwMode="auto">
            <a:xfrm>
              <a:off x="755650" y="1655763"/>
              <a:ext cx="179388" cy="287337"/>
            </a:xfrm>
            <a:prstGeom prst="rect">
              <a:avLst/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4D4D4D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 anchorCtr="1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 sz="1400">
                  <a:solidFill>
                    <a:schemeClr val="bg1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0</a:t>
              </a:r>
            </a:p>
          </p:txBody>
        </p:sp>
        <p:sp>
          <p:nvSpPr>
            <p:cNvPr id="22564" name="Rectangle 36"/>
            <p:cNvSpPr>
              <a:spLocks noChangeArrowheads="1"/>
            </p:cNvSpPr>
            <p:nvPr/>
          </p:nvSpPr>
          <p:spPr bwMode="auto">
            <a:xfrm>
              <a:off x="2052638" y="792163"/>
              <a:ext cx="179387" cy="287337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 anchorCtr="1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 sz="14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.</a:t>
              </a:r>
            </a:p>
          </p:txBody>
        </p:sp>
        <p:sp>
          <p:nvSpPr>
            <p:cNvPr id="22565" name="Rectangle 37"/>
            <p:cNvSpPr>
              <a:spLocks noChangeArrowheads="1"/>
            </p:cNvSpPr>
            <p:nvPr/>
          </p:nvSpPr>
          <p:spPr bwMode="auto">
            <a:xfrm>
              <a:off x="2052638" y="2520950"/>
              <a:ext cx="179387" cy="28733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 anchorCtr="1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 sz="14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.</a:t>
              </a:r>
            </a:p>
          </p:txBody>
        </p:sp>
        <p:sp>
          <p:nvSpPr>
            <p:cNvPr id="22566" name="Rectangle 38"/>
            <p:cNvSpPr>
              <a:spLocks noChangeArrowheads="1"/>
            </p:cNvSpPr>
            <p:nvPr/>
          </p:nvSpPr>
          <p:spPr bwMode="auto">
            <a:xfrm>
              <a:off x="3240088" y="2195513"/>
              <a:ext cx="1079500" cy="2524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0000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 sz="80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■</a:t>
              </a:r>
              <a:r>
                <a:rPr lang="ja-JP" altLang="en-US" sz="80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小数点を基準に４桁</a:t>
              </a:r>
              <a:br>
                <a:rPr lang="ja-JP" altLang="en-US" sz="800">
                  <a:solidFill>
                    <a:srgbClr val="4D4D4D"/>
                  </a:solidFill>
                  <a:ea typeface="HGPｺﾞｼｯｸE" panose="020B0900000000000000" pitchFamily="50" charset="-128"/>
                </a:rPr>
              </a:br>
              <a:r>
                <a:rPr lang="ja-JP" altLang="en-US" sz="80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ずつ区切って変換</a:t>
              </a:r>
            </a:p>
          </p:txBody>
        </p:sp>
      </p:grp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9" name="Rectangle 5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 altLang="ja-JP">
                <a:solidFill>
                  <a:schemeClr val="bg1"/>
                </a:solidFill>
              </a:rPr>
              <a:t>10</a:t>
            </a:r>
            <a:r>
              <a:rPr lang="en-US" altLang="ja-JP"/>
              <a:t>   </a:t>
            </a:r>
            <a:r>
              <a:rPr lang="ja-JP" altLang="en-US"/>
              <a:t>論理演算</a:t>
            </a:r>
          </a:p>
        </p:txBody>
      </p:sp>
      <p:grpSp>
        <p:nvGrpSpPr>
          <p:cNvPr id="2" name="グループ化 1"/>
          <p:cNvGrpSpPr/>
          <p:nvPr/>
        </p:nvGrpSpPr>
        <p:grpSpPr>
          <a:xfrm>
            <a:off x="539750" y="792163"/>
            <a:ext cx="3743325" cy="2016125"/>
            <a:chOff x="539750" y="792163"/>
            <a:chExt cx="3743325" cy="2016125"/>
          </a:xfrm>
        </p:grpSpPr>
        <p:sp>
          <p:nvSpPr>
            <p:cNvPr id="26641" name="Rectangle 17"/>
            <p:cNvSpPr>
              <a:spLocks noChangeArrowheads="1"/>
            </p:cNvSpPr>
            <p:nvPr/>
          </p:nvSpPr>
          <p:spPr bwMode="auto">
            <a:xfrm>
              <a:off x="539750" y="1620838"/>
              <a:ext cx="719138" cy="2873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969696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36000" tIns="36000" rIns="36000" bIns="36000" anchor="ctr" anchorCtr="1"/>
            <a:lstStyle/>
            <a:p>
              <a:pPr algn="ctr"/>
              <a:r>
                <a:rPr lang="en-US" altLang="ja-JP" sz="1400">
                  <a:solidFill>
                    <a:srgbClr val="969696"/>
                  </a:solidFill>
                  <a:latin typeface="Arial Black" panose="020B0A04020102020204" pitchFamily="34" charset="0"/>
                </a:rPr>
                <a:t>0 1 0 1</a:t>
              </a:r>
            </a:p>
          </p:txBody>
        </p:sp>
        <p:sp>
          <p:nvSpPr>
            <p:cNvPr id="26642" name="Rectangle 18"/>
            <p:cNvSpPr>
              <a:spLocks noChangeArrowheads="1"/>
            </p:cNvSpPr>
            <p:nvPr/>
          </p:nvSpPr>
          <p:spPr bwMode="auto">
            <a:xfrm>
              <a:off x="539750" y="1908175"/>
              <a:ext cx="719138" cy="2873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969696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36000" tIns="36000" rIns="36000" bIns="36000" anchor="ctr" anchorCtr="1"/>
            <a:lstStyle/>
            <a:p>
              <a:pPr algn="ctr"/>
              <a:r>
                <a:rPr lang="en-US" altLang="ja-JP" sz="1400">
                  <a:solidFill>
                    <a:srgbClr val="969696"/>
                  </a:solidFill>
                  <a:latin typeface="Arial Black" panose="020B0A04020102020204" pitchFamily="34" charset="0"/>
                </a:rPr>
                <a:t>0 0 1 1</a:t>
              </a:r>
            </a:p>
          </p:txBody>
        </p:sp>
        <p:sp>
          <p:nvSpPr>
            <p:cNvPr id="26655" name="Rectangle 31"/>
            <p:cNvSpPr>
              <a:spLocks noChangeArrowheads="1"/>
            </p:cNvSpPr>
            <p:nvPr/>
          </p:nvSpPr>
          <p:spPr bwMode="auto">
            <a:xfrm>
              <a:off x="539750" y="1008063"/>
              <a:ext cx="719138" cy="431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777777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>
                <a:lnSpc>
                  <a:spcPct val="125000"/>
                </a:lnSpc>
              </a:pPr>
              <a:r>
                <a:rPr lang="ja-JP" altLang="en-US" sz="12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論理積</a:t>
              </a:r>
            </a:p>
            <a:p>
              <a:pPr algn="ctr">
                <a:lnSpc>
                  <a:spcPct val="125000"/>
                </a:lnSpc>
              </a:pPr>
              <a:r>
                <a:rPr lang="en-US" altLang="ja-JP" sz="12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AND</a:t>
              </a:r>
            </a:p>
          </p:txBody>
        </p:sp>
        <p:sp>
          <p:nvSpPr>
            <p:cNvPr id="26658" name="Rectangle 34"/>
            <p:cNvSpPr>
              <a:spLocks noChangeArrowheads="1"/>
            </p:cNvSpPr>
            <p:nvPr/>
          </p:nvSpPr>
          <p:spPr bwMode="auto">
            <a:xfrm>
              <a:off x="539750" y="2233613"/>
              <a:ext cx="719138" cy="2873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777777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36000" tIns="36000" rIns="36000" bIns="36000" anchor="ctr" anchorCtr="1"/>
            <a:lstStyle/>
            <a:p>
              <a:pPr algn="ctr"/>
              <a:r>
                <a:rPr lang="en-US" altLang="ja-JP" sz="1400">
                  <a:solidFill>
                    <a:srgbClr val="4D4D4D"/>
                  </a:solidFill>
                  <a:latin typeface="Arial Black" panose="020B0A04020102020204" pitchFamily="34" charset="0"/>
                </a:rPr>
                <a:t>0 0 0 1</a:t>
              </a:r>
            </a:p>
          </p:txBody>
        </p:sp>
        <p:sp>
          <p:nvSpPr>
            <p:cNvPr id="26659" name="Line 35"/>
            <p:cNvSpPr>
              <a:spLocks noChangeShapeType="1"/>
            </p:cNvSpPr>
            <p:nvPr/>
          </p:nvSpPr>
          <p:spPr bwMode="auto">
            <a:xfrm>
              <a:off x="539750" y="2197100"/>
              <a:ext cx="719138" cy="0"/>
            </a:xfrm>
            <a:prstGeom prst="line">
              <a:avLst/>
            </a:prstGeom>
            <a:noFill/>
            <a:ln w="28575">
              <a:solidFill>
                <a:srgbClr val="969696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 anchorCtr="1"/>
            <a:lstStyle/>
            <a:p>
              <a:endParaRPr lang="ja-JP" altLang="en-US"/>
            </a:p>
          </p:txBody>
        </p:sp>
        <p:sp>
          <p:nvSpPr>
            <p:cNvPr id="26660" name="Rectangle 36"/>
            <p:cNvSpPr>
              <a:spLocks noChangeArrowheads="1"/>
            </p:cNvSpPr>
            <p:nvPr/>
          </p:nvSpPr>
          <p:spPr bwMode="auto">
            <a:xfrm>
              <a:off x="1547813" y="1620838"/>
              <a:ext cx="719137" cy="2873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969696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36000" tIns="36000" rIns="36000" bIns="36000" anchor="ctr" anchorCtr="1"/>
            <a:lstStyle/>
            <a:p>
              <a:pPr algn="ctr"/>
              <a:r>
                <a:rPr lang="en-US" altLang="ja-JP" sz="1400">
                  <a:solidFill>
                    <a:srgbClr val="969696"/>
                  </a:solidFill>
                  <a:latin typeface="Arial Black" panose="020B0A04020102020204" pitchFamily="34" charset="0"/>
                </a:rPr>
                <a:t>0 1 0 1</a:t>
              </a:r>
            </a:p>
          </p:txBody>
        </p:sp>
        <p:sp>
          <p:nvSpPr>
            <p:cNvPr id="26661" name="Rectangle 37"/>
            <p:cNvSpPr>
              <a:spLocks noChangeArrowheads="1"/>
            </p:cNvSpPr>
            <p:nvPr/>
          </p:nvSpPr>
          <p:spPr bwMode="auto">
            <a:xfrm>
              <a:off x="1547813" y="1908175"/>
              <a:ext cx="719137" cy="2873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969696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36000" tIns="36000" rIns="36000" bIns="36000" anchor="ctr" anchorCtr="1"/>
            <a:lstStyle/>
            <a:p>
              <a:pPr algn="ctr"/>
              <a:r>
                <a:rPr lang="en-US" altLang="ja-JP" sz="1400">
                  <a:solidFill>
                    <a:srgbClr val="969696"/>
                  </a:solidFill>
                  <a:latin typeface="Arial Black" panose="020B0A04020102020204" pitchFamily="34" charset="0"/>
                </a:rPr>
                <a:t>0 0 1 1</a:t>
              </a:r>
            </a:p>
          </p:txBody>
        </p:sp>
        <p:sp>
          <p:nvSpPr>
            <p:cNvPr id="26662" name="Rectangle 38"/>
            <p:cNvSpPr>
              <a:spLocks noChangeArrowheads="1"/>
            </p:cNvSpPr>
            <p:nvPr/>
          </p:nvSpPr>
          <p:spPr bwMode="auto">
            <a:xfrm>
              <a:off x="1547813" y="1008063"/>
              <a:ext cx="719137" cy="431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777777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>
                <a:lnSpc>
                  <a:spcPct val="125000"/>
                </a:lnSpc>
              </a:pPr>
              <a:r>
                <a:rPr lang="ja-JP" altLang="en-US" sz="12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論理和</a:t>
              </a:r>
            </a:p>
            <a:p>
              <a:pPr algn="ctr">
                <a:lnSpc>
                  <a:spcPct val="125000"/>
                </a:lnSpc>
              </a:pPr>
              <a:r>
                <a:rPr lang="en-US" altLang="ja-JP" sz="12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OR</a:t>
              </a:r>
            </a:p>
          </p:txBody>
        </p:sp>
        <p:sp>
          <p:nvSpPr>
            <p:cNvPr id="26664" name="Rectangle 40"/>
            <p:cNvSpPr>
              <a:spLocks noChangeArrowheads="1"/>
            </p:cNvSpPr>
            <p:nvPr/>
          </p:nvSpPr>
          <p:spPr bwMode="auto">
            <a:xfrm>
              <a:off x="1547813" y="2233613"/>
              <a:ext cx="719137" cy="2873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777777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36000" tIns="36000" rIns="36000" bIns="36000" anchor="ctr" anchorCtr="1"/>
            <a:lstStyle/>
            <a:p>
              <a:pPr algn="ctr"/>
              <a:r>
                <a:rPr lang="en-US" altLang="ja-JP" sz="1400">
                  <a:solidFill>
                    <a:srgbClr val="4D4D4D"/>
                  </a:solidFill>
                  <a:latin typeface="Arial Black" panose="020B0A04020102020204" pitchFamily="34" charset="0"/>
                </a:rPr>
                <a:t>0 1 1 1</a:t>
              </a:r>
            </a:p>
          </p:txBody>
        </p:sp>
        <p:sp>
          <p:nvSpPr>
            <p:cNvPr id="26665" name="Line 41"/>
            <p:cNvSpPr>
              <a:spLocks noChangeShapeType="1"/>
            </p:cNvSpPr>
            <p:nvPr/>
          </p:nvSpPr>
          <p:spPr bwMode="auto">
            <a:xfrm>
              <a:off x="1547813" y="2197100"/>
              <a:ext cx="719137" cy="0"/>
            </a:xfrm>
            <a:prstGeom prst="line">
              <a:avLst/>
            </a:prstGeom>
            <a:noFill/>
            <a:ln w="28575">
              <a:solidFill>
                <a:srgbClr val="969696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 anchorCtr="1"/>
            <a:lstStyle/>
            <a:p>
              <a:endParaRPr lang="ja-JP" altLang="en-US"/>
            </a:p>
          </p:txBody>
        </p:sp>
        <p:sp>
          <p:nvSpPr>
            <p:cNvPr id="26666" name="Rectangle 42"/>
            <p:cNvSpPr>
              <a:spLocks noChangeArrowheads="1"/>
            </p:cNvSpPr>
            <p:nvPr/>
          </p:nvSpPr>
          <p:spPr bwMode="auto">
            <a:xfrm>
              <a:off x="3563938" y="1620838"/>
              <a:ext cx="719137" cy="2873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969696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36000" tIns="36000" rIns="36000" bIns="36000" anchor="ctr" anchorCtr="1"/>
            <a:lstStyle/>
            <a:p>
              <a:pPr algn="ctr"/>
              <a:r>
                <a:rPr lang="en-US" altLang="ja-JP" sz="1400">
                  <a:solidFill>
                    <a:srgbClr val="969696"/>
                  </a:solidFill>
                  <a:latin typeface="Arial Black" panose="020B0A04020102020204" pitchFamily="34" charset="0"/>
                </a:rPr>
                <a:t>0 1 0 1</a:t>
              </a:r>
            </a:p>
          </p:txBody>
        </p:sp>
        <p:sp>
          <p:nvSpPr>
            <p:cNvPr id="26667" name="Rectangle 43"/>
            <p:cNvSpPr>
              <a:spLocks noChangeArrowheads="1"/>
            </p:cNvSpPr>
            <p:nvPr/>
          </p:nvSpPr>
          <p:spPr bwMode="auto">
            <a:xfrm>
              <a:off x="3563938" y="1908175"/>
              <a:ext cx="719137" cy="2873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969696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36000" tIns="36000" rIns="36000" bIns="36000" anchor="ctr" anchorCtr="1"/>
            <a:lstStyle/>
            <a:p>
              <a:pPr algn="ctr"/>
              <a:r>
                <a:rPr lang="en-US" altLang="ja-JP" sz="1400">
                  <a:solidFill>
                    <a:srgbClr val="969696"/>
                  </a:solidFill>
                  <a:latin typeface="Arial Black" panose="020B0A04020102020204" pitchFamily="34" charset="0"/>
                </a:rPr>
                <a:t>0 0 1 1</a:t>
              </a:r>
            </a:p>
          </p:txBody>
        </p:sp>
        <p:sp>
          <p:nvSpPr>
            <p:cNvPr id="26668" name="Rectangle 44"/>
            <p:cNvSpPr>
              <a:spLocks noChangeArrowheads="1"/>
            </p:cNvSpPr>
            <p:nvPr/>
          </p:nvSpPr>
          <p:spPr bwMode="auto">
            <a:xfrm>
              <a:off x="3563938" y="1008063"/>
              <a:ext cx="719137" cy="431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777777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>
                <a:lnSpc>
                  <a:spcPct val="125000"/>
                </a:lnSpc>
              </a:pPr>
              <a:r>
                <a:rPr lang="ja-JP" altLang="en-US" sz="12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排他的論理和</a:t>
              </a:r>
            </a:p>
            <a:p>
              <a:pPr algn="ctr">
                <a:lnSpc>
                  <a:spcPct val="125000"/>
                </a:lnSpc>
              </a:pPr>
              <a:r>
                <a:rPr lang="en-US" altLang="ja-JP" sz="12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XOR</a:t>
              </a:r>
            </a:p>
          </p:txBody>
        </p:sp>
        <p:sp>
          <p:nvSpPr>
            <p:cNvPr id="26670" name="Rectangle 46"/>
            <p:cNvSpPr>
              <a:spLocks noChangeArrowheads="1"/>
            </p:cNvSpPr>
            <p:nvPr/>
          </p:nvSpPr>
          <p:spPr bwMode="auto">
            <a:xfrm>
              <a:off x="3563938" y="2233613"/>
              <a:ext cx="719137" cy="2873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777777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36000" tIns="36000" rIns="36000" bIns="36000" anchor="ctr" anchorCtr="1"/>
            <a:lstStyle/>
            <a:p>
              <a:pPr algn="ctr"/>
              <a:r>
                <a:rPr lang="en-US" altLang="ja-JP" sz="1400">
                  <a:solidFill>
                    <a:srgbClr val="4D4D4D"/>
                  </a:solidFill>
                  <a:latin typeface="Arial Black" panose="020B0A04020102020204" pitchFamily="34" charset="0"/>
                </a:rPr>
                <a:t>0 1 1 0</a:t>
              </a:r>
            </a:p>
          </p:txBody>
        </p:sp>
        <p:sp>
          <p:nvSpPr>
            <p:cNvPr id="26671" name="Line 47"/>
            <p:cNvSpPr>
              <a:spLocks noChangeShapeType="1"/>
            </p:cNvSpPr>
            <p:nvPr/>
          </p:nvSpPr>
          <p:spPr bwMode="auto">
            <a:xfrm>
              <a:off x="3563938" y="2197100"/>
              <a:ext cx="719137" cy="0"/>
            </a:xfrm>
            <a:prstGeom prst="line">
              <a:avLst/>
            </a:prstGeom>
            <a:noFill/>
            <a:ln w="28575">
              <a:solidFill>
                <a:srgbClr val="969696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 anchorCtr="1"/>
            <a:lstStyle/>
            <a:p>
              <a:endParaRPr lang="ja-JP" altLang="en-US"/>
            </a:p>
          </p:txBody>
        </p:sp>
        <p:sp>
          <p:nvSpPr>
            <p:cNvPr id="26673" name="Rectangle 49"/>
            <p:cNvSpPr>
              <a:spLocks noChangeArrowheads="1"/>
            </p:cNvSpPr>
            <p:nvPr/>
          </p:nvSpPr>
          <p:spPr bwMode="auto">
            <a:xfrm>
              <a:off x="2411413" y="1763713"/>
              <a:ext cx="719137" cy="2873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969696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36000" tIns="36000" rIns="36000" bIns="36000" anchor="ctr" anchorCtr="1"/>
            <a:lstStyle/>
            <a:p>
              <a:pPr algn="ctr"/>
              <a:r>
                <a:rPr lang="en-US" altLang="ja-JP" sz="1400">
                  <a:solidFill>
                    <a:srgbClr val="969696"/>
                  </a:solidFill>
                  <a:latin typeface="Arial Black" panose="020B0A04020102020204" pitchFamily="34" charset="0"/>
                </a:rPr>
                <a:t>0 1</a:t>
              </a:r>
            </a:p>
          </p:txBody>
        </p:sp>
        <p:sp>
          <p:nvSpPr>
            <p:cNvPr id="26674" name="Rectangle 50"/>
            <p:cNvSpPr>
              <a:spLocks noChangeArrowheads="1"/>
            </p:cNvSpPr>
            <p:nvPr/>
          </p:nvSpPr>
          <p:spPr bwMode="auto">
            <a:xfrm>
              <a:off x="2411413" y="1008063"/>
              <a:ext cx="719137" cy="431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777777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>
                <a:lnSpc>
                  <a:spcPct val="125000"/>
                </a:lnSpc>
              </a:pPr>
              <a:r>
                <a:rPr lang="ja-JP" altLang="en-US" sz="1200" dirty="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論理否定</a:t>
              </a:r>
            </a:p>
            <a:p>
              <a:pPr algn="ctr">
                <a:lnSpc>
                  <a:spcPct val="125000"/>
                </a:lnSpc>
              </a:pPr>
              <a:r>
                <a:rPr lang="en-US" altLang="ja-JP" sz="1200" dirty="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NOT</a:t>
              </a:r>
            </a:p>
          </p:txBody>
        </p:sp>
        <p:sp>
          <p:nvSpPr>
            <p:cNvPr id="26675" name="Rectangle 51"/>
            <p:cNvSpPr>
              <a:spLocks noChangeArrowheads="1"/>
            </p:cNvSpPr>
            <p:nvPr/>
          </p:nvSpPr>
          <p:spPr bwMode="auto">
            <a:xfrm>
              <a:off x="2411413" y="2233613"/>
              <a:ext cx="719137" cy="2873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777777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36000" tIns="36000" rIns="36000" bIns="36000" anchor="ctr" anchorCtr="1"/>
            <a:lstStyle/>
            <a:p>
              <a:pPr algn="ctr"/>
              <a:r>
                <a:rPr lang="en-US" altLang="ja-JP" sz="1400">
                  <a:solidFill>
                    <a:srgbClr val="4D4D4D"/>
                  </a:solidFill>
                  <a:latin typeface="Arial Black" panose="020B0A04020102020204" pitchFamily="34" charset="0"/>
                </a:rPr>
                <a:t>1 0</a:t>
              </a:r>
            </a:p>
          </p:txBody>
        </p:sp>
        <p:sp>
          <p:nvSpPr>
            <p:cNvPr id="26676" name="Line 52"/>
            <p:cNvSpPr>
              <a:spLocks noChangeShapeType="1"/>
            </p:cNvSpPr>
            <p:nvPr/>
          </p:nvSpPr>
          <p:spPr bwMode="auto">
            <a:xfrm>
              <a:off x="2555875" y="2197100"/>
              <a:ext cx="431800" cy="0"/>
            </a:xfrm>
            <a:prstGeom prst="line">
              <a:avLst/>
            </a:prstGeom>
            <a:noFill/>
            <a:ln w="28575">
              <a:solidFill>
                <a:srgbClr val="969696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 anchorCtr="1"/>
            <a:lstStyle/>
            <a:p>
              <a:endParaRPr lang="ja-JP" altLang="en-US"/>
            </a:p>
          </p:txBody>
        </p:sp>
        <p:sp>
          <p:nvSpPr>
            <p:cNvPr id="26678" name="Line 54"/>
            <p:cNvSpPr>
              <a:spLocks noChangeShapeType="1"/>
            </p:cNvSpPr>
            <p:nvPr/>
          </p:nvSpPr>
          <p:spPr bwMode="auto">
            <a:xfrm>
              <a:off x="3276600" y="792163"/>
              <a:ext cx="0" cy="2016125"/>
            </a:xfrm>
            <a:prstGeom prst="line">
              <a:avLst/>
            </a:prstGeom>
            <a:noFill/>
            <a:ln w="28575" cap="rnd">
              <a:solidFill>
                <a:srgbClr val="4D4D4D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 anchorCtr="1"/>
            <a:lstStyle/>
            <a:p>
              <a:endParaRPr lang="ja-JP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 altLang="ja-JP">
                <a:solidFill>
                  <a:schemeClr val="bg1"/>
                </a:solidFill>
              </a:rPr>
              <a:t>01</a:t>
            </a:r>
            <a:r>
              <a:rPr lang="en-US" altLang="ja-JP"/>
              <a:t>   </a:t>
            </a:r>
            <a:r>
              <a:rPr lang="ja-JP" altLang="en-US"/>
              <a:t>コンピュータの種類</a:t>
            </a:r>
          </a:p>
        </p:txBody>
      </p:sp>
      <p:grpSp>
        <p:nvGrpSpPr>
          <p:cNvPr id="2" name="グループ化 1"/>
          <p:cNvGrpSpPr/>
          <p:nvPr/>
        </p:nvGrpSpPr>
        <p:grpSpPr>
          <a:xfrm>
            <a:off x="647787" y="792163"/>
            <a:ext cx="3276513" cy="2160587"/>
            <a:chOff x="647787" y="792163"/>
            <a:chExt cx="3276513" cy="2160587"/>
          </a:xfrm>
        </p:grpSpPr>
        <p:sp>
          <p:nvSpPr>
            <p:cNvPr id="3088" name="Line 16"/>
            <p:cNvSpPr>
              <a:spLocks noChangeAspect="1" noChangeShapeType="1"/>
            </p:cNvSpPr>
            <p:nvPr/>
          </p:nvSpPr>
          <p:spPr bwMode="auto">
            <a:xfrm flipV="1">
              <a:off x="1907927" y="1033463"/>
              <a:ext cx="0" cy="1800225"/>
            </a:xfrm>
            <a:prstGeom prst="line">
              <a:avLst/>
            </a:prstGeom>
            <a:noFill/>
            <a:ln w="38100">
              <a:solidFill>
                <a:srgbClr val="969696"/>
              </a:solidFill>
              <a:round/>
              <a:headEnd/>
              <a:tailEnd type="arrow" w="lg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089" name="Line 17"/>
            <p:cNvSpPr>
              <a:spLocks noChangeAspect="1" noChangeShapeType="1"/>
            </p:cNvSpPr>
            <p:nvPr/>
          </p:nvSpPr>
          <p:spPr bwMode="auto">
            <a:xfrm rot="5400000" flipV="1">
              <a:off x="2274363" y="1699688"/>
              <a:ext cx="0" cy="2268000"/>
            </a:xfrm>
            <a:prstGeom prst="line">
              <a:avLst/>
            </a:prstGeom>
            <a:noFill/>
            <a:ln w="38100">
              <a:solidFill>
                <a:srgbClr val="969696"/>
              </a:solidFill>
              <a:round/>
              <a:headEnd type="arrow" w="lg" len="med"/>
              <a:tailEnd type="arrow" w="lg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090" name="Oval 18"/>
            <p:cNvSpPr>
              <a:spLocks noChangeAspect="1" noChangeArrowheads="1"/>
            </p:cNvSpPr>
            <p:nvPr/>
          </p:nvSpPr>
          <p:spPr bwMode="auto">
            <a:xfrm>
              <a:off x="2592003" y="1008063"/>
              <a:ext cx="900113" cy="32385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rgbClr val="4D4D4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 anchorCtr="1"/>
            <a:lstStyle/>
            <a:p>
              <a:pPr algn="ctr">
                <a:lnSpc>
                  <a:spcPct val="90000"/>
                </a:lnSpc>
              </a:pPr>
              <a:r>
                <a:rPr lang="ja-JP" altLang="en-US" sz="8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スーパー</a:t>
              </a:r>
              <a:br>
                <a:rPr lang="ja-JP" altLang="en-US" sz="8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</a:br>
              <a:r>
                <a:rPr lang="ja-JP" altLang="en-US" sz="8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コンピュータ</a:t>
              </a:r>
            </a:p>
          </p:txBody>
        </p:sp>
        <p:sp>
          <p:nvSpPr>
            <p:cNvPr id="3094" name="Oval 22"/>
            <p:cNvSpPr>
              <a:spLocks noChangeAspect="1" noChangeArrowheads="1"/>
            </p:cNvSpPr>
            <p:nvPr/>
          </p:nvSpPr>
          <p:spPr bwMode="auto">
            <a:xfrm>
              <a:off x="2483991" y="1368177"/>
              <a:ext cx="900113" cy="323850"/>
            </a:xfrm>
            <a:prstGeom prst="ellipse">
              <a:avLst/>
            </a:prstGeom>
            <a:solidFill>
              <a:schemeClr val="bg1"/>
            </a:solidFill>
            <a:ln w="28575" algn="ctr">
              <a:solidFill>
                <a:srgbClr val="4D4D4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 anchorCtr="1"/>
            <a:lstStyle/>
            <a:p>
              <a:pPr algn="ctr">
                <a:lnSpc>
                  <a:spcPct val="90000"/>
                </a:lnSpc>
              </a:pPr>
              <a:r>
                <a:rPr lang="ja-JP" altLang="en-US" sz="8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汎用コンピュータ</a:t>
              </a:r>
            </a:p>
          </p:txBody>
        </p:sp>
        <p:sp>
          <p:nvSpPr>
            <p:cNvPr id="3095" name="Oval 23"/>
            <p:cNvSpPr>
              <a:spLocks noChangeAspect="1" noChangeArrowheads="1"/>
            </p:cNvSpPr>
            <p:nvPr/>
          </p:nvSpPr>
          <p:spPr bwMode="auto">
            <a:xfrm>
              <a:off x="2160588" y="1728403"/>
              <a:ext cx="936625" cy="323850"/>
            </a:xfrm>
            <a:prstGeom prst="ellipse">
              <a:avLst/>
            </a:prstGeom>
            <a:solidFill>
              <a:schemeClr val="bg1"/>
            </a:solidFill>
            <a:ln w="28575" algn="ctr">
              <a:solidFill>
                <a:srgbClr val="4D4D4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 anchorCtr="1"/>
            <a:lstStyle/>
            <a:p>
              <a:pPr algn="ctr">
                <a:lnSpc>
                  <a:spcPct val="90000"/>
                </a:lnSpc>
              </a:pPr>
              <a:r>
                <a:rPr lang="ja-JP" altLang="en-US" sz="8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ワークステーション</a:t>
              </a:r>
            </a:p>
          </p:txBody>
        </p:sp>
        <p:sp>
          <p:nvSpPr>
            <p:cNvPr id="3096" name="Oval 24"/>
            <p:cNvSpPr>
              <a:spLocks noChangeArrowheads="1"/>
            </p:cNvSpPr>
            <p:nvPr/>
          </p:nvSpPr>
          <p:spPr bwMode="auto">
            <a:xfrm>
              <a:off x="2556071" y="2447925"/>
              <a:ext cx="648000" cy="216000"/>
            </a:xfrm>
            <a:prstGeom prst="ellipse">
              <a:avLst/>
            </a:prstGeom>
            <a:solidFill>
              <a:schemeClr val="bg1"/>
            </a:solidFill>
            <a:ln w="28575" algn="ctr">
              <a:solidFill>
                <a:srgbClr val="4D4D4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 anchorCtr="1"/>
            <a:lstStyle/>
            <a:p>
              <a:pPr algn="ctr">
                <a:lnSpc>
                  <a:spcPct val="90000"/>
                </a:lnSpc>
              </a:pPr>
              <a:r>
                <a:rPr lang="ja-JP" altLang="en-US" sz="800" dirty="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マイコン</a:t>
              </a:r>
            </a:p>
          </p:txBody>
        </p:sp>
        <p:sp>
          <p:nvSpPr>
            <p:cNvPr id="3097" name="Oval 25"/>
            <p:cNvSpPr>
              <a:spLocks noChangeArrowheads="1"/>
            </p:cNvSpPr>
            <p:nvPr/>
          </p:nvSpPr>
          <p:spPr bwMode="auto">
            <a:xfrm>
              <a:off x="1439862" y="2340285"/>
              <a:ext cx="900000" cy="324000"/>
            </a:xfrm>
            <a:prstGeom prst="ellipse">
              <a:avLst/>
            </a:prstGeom>
            <a:solidFill>
              <a:schemeClr val="bg1"/>
            </a:solidFill>
            <a:ln w="28575" algn="ctr">
              <a:solidFill>
                <a:srgbClr val="4D4D4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 anchorCtr="1"/>
            <a:lstStyle/>
            <a:p>
              <a:pPr algn="ctr">
                <a:lnSpc>
                  <a:spcPct val="90000"/>
                </a:lnSpc>
              </a:pPr>
              <a:r>
                <a:rPr lang="en-US" altLang="ja-JP" sz="8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PDA</a:t>
              </a:r>
            </a:p>
          </p:txBody>
        </p:sp>
        <p:sp>
          <p:nvSpPr>
            <p:cNvPr id="3098" name="Oval 26"/>
            <p:cNvSpPr>
              <a:spLocks noChangeAspect="1" noChangeArrowheads="1"/>
            </p:cNvSpPr>
            <p:nvPr/>
          </p:nvSpPr>
          <p:spPr bwMode="auto">
            <a:xfrm>
              <a:off x="1619895" y="2088257"/>
              <a:ext cx="900112" cy="323850"/>
            </a:xfrm>
            <a:prstGeom prst="ellipse">
              <a:avLst/>
            </a:prstGeom>
            <a:solidFill>
              <a:schemeClr val="bg1"/>
            </a:solidFill>
            <a:ln w="28575" algn="ctr">
              <a:solidFill>
                <a:srgbClr val="4D4D4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 anchorCtr="1"/>
            <a:lstStyle/>
            <a:p>
              <a:pPr algn="ctr">
                <a:lnSpc>
                  <a:spcPct val="90000"/>
                </a:lnSpc>
              </a:pPr>
              <a:r>
                <a:rPr lang="ja-JP" altLang="en-US" sz="8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パソコン</a:t>
              </a:r>
            </a:p>
          </p:txBody>
        </p:sp>
        <p:sp>
          <p:nvSpPr>
            <p:cNvPr id="3100" name="Rectangle 28"/>
            <p:cNvSpPr>
              <a:spLocks noChangeArrowheads="1"/>
            </p:cNvSpPr>
            <p:nvPr/>
          </p:nvSpPr>
          <p:spPr bwMode="auto">
            <a:xfrm>
              <a:off x="3421063" y="2700338"/>
              <a:ext cx="503237" cy="2524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0000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10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業務用</a:t>
              </a:r>
            </a:p>
          </p:txBody>
        </p:sp>
        <p:sp>
          <p:nvSpPr>
            <p:cNvPr id="3101" name="Rectangle 29"/>
            <p:cNvSpPr>
              <a:spLocks noChangeArrowheads="1"/>
            </p:cNvSpPr>
            <p:nvPr/>
          </p:nvSpPr>
          <p:spPr bwMode="auto">
            <a:xfrm>
              <a:off x="647787" y="2700338"/>
              <a:ext cx="503237" cy="2524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0000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10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個人用</a:t>
              </a:r>
            </a:p>
          </p:txBody>
        </p:sp>
        <p:sp>
          <p:nvSpPr>
            <p:cNvPr id="3102" name="Rectangle 30"/>
            <p:cNvSpPr>
              <a:spLocks noChangeArrowheads="1"/>
            </p:cNvSpPr>
            <p:nvPr/>
          </p:nvSpPr>
          <p:spPr bwMode="auto">
            <a:xfrm>
              <a:off x="1835150" y="792163"/>
              <a:ext cx="503238" cy="2524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0000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10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処理能力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 altLang="ja-JP">
                <a:solidFill>
                  <a:schemeClr val="bg1"/>
                </a:solidFill>
              </a:rPr>
              <a:t>02</a:t>
            </a:r>
            <a:r>
              <a:rPr lang="en-US" altLang="ja-JP"/>
              <a:t>   </a:t>
            </a:r>
            <a:r>
              <a:rPr lang="ja-JP" altLang="en-US"/>
              <a:t>コンピュータの</a:t>
            </a:r>
            <a:r>
              <a:rPr lang="en-US" altLang="ja-JP"/>
              <a:t>5</a:t>
            </a:r>
            <a:r>
              <a:rPr lang="ja-JP" altLang="en-US"/>
              <a:t>大装置</a:t>
            </a:r>
          </a:p>
        </p:txBody>
      </p:sp>
      <p:grpSp>
        <p:nvGrpSpPr>
          <p:cNvPr id="2" name="グループ化 1"/>
          <p:cNvGrpSpPr/>
          <p:nvPr/>
        </p:nvGrpSpPr>
        <p:grpSpPr>
          <a:xfrm>
            <a:off x="827088" y="863600"/>
            <a:ext cx="3022600" cy="1908175"/>
            <a:chOff x="827088" y="863600"/>
            <a:chExt cx="3022600" cy="1908175"/>
          </a:xfrm>
        </p:grpSpPr>
        <p:sp>
          <p:nvSpPr>
            <p:cNvPr id="14364" name="AutoShape 28"/>
            <p:cNvSpPr>
              <a:spLocks noChangeArrowheads="1"/>
            </p:cNvSpPr>
            <p:nvPr/>
          </p:nvSpPr>
          <p:spPr bwMode="auto">
            <a:xfrm>
              <a:off x="1476375" y="1079500"/>
              <a:ext cx="1727200" cy="828675"/>
            </a:xfrm>
            <a:prstGeom prst="roundRect">
              <a:avLst>
                <a:gd name="adj" fmla="val 11495"/>
              </a:avLst>
            </a:prstGeom>
            <a:solidFill>
              <a:schemeClr val="bg1">
                <a:lumMod val="65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wrap="none" lIns="36000" tIns="36000" rIns="36000" bIns="36000" anchor="ctr"/>
            <a:lstStyle/>
            <a:p>
              <a:endParaRPr lang="ja-JP" altLang="en-US"/>
            </a:p>
          </p:txBody>
        </p:sp>
        <p:sp>
          <p:nvSpPr>
            <p:cNvPr id="14342" name="Rectangle 6"/>
            <p:cNvSpPr>
              <a:spLocks noChangeArrowheads="1"/>
            </p:cNvSpPr>
            <p:nvPr/>
          </p:nvSpPr>
          <p:spPr bwMode="auto">
            <a:xfrm>
              <a:off x="1799518" y="863600"/>
              <a:ext cx="1152525" cy="2159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dirty="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中央処理</a:t>
              </a:r>
              <a:r>
                <a:rPr lang="ja-JP" altLang="en-US" dirty="0" smtClean="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装置（</a:t>
              </a:r>
              <a:r>
                <a:rPr lang="en-US" altLang="ja-JP" dirty="0" smtClean="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CPU</a:t>
              </a:r>
              <a:r>
                <a:rPr lang="ja-JP" altLang="en-US" dirty="0" smtClean="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）</a:t>
              </a:r>
              <a:endParaRPr lang="en-US" altLang="ja-JP" dirty="0">
                <a:solidFill>
                  <a:srgbClr val="4D4D4D"/>
                </a:solidFill>
                <a:latin typeface="Arial Black" panose="020B0A04020102020204" pitchFamily="34" charset="0"/>
                <a:ea typeface="HGPｺﾞｼｯｸE" panose="020B0900000000000000" pitchFamily="50" charset="-128"/>
              </a:endParaRPr>
            </a:p>
          </p:txBody>
        </p:sp>
        <p:sp>
          <p:nvSpPr>
            <p:cNvPr id="14344" name="AutoShape 8"/>
            <p:cNvSpPr>
              <a:spLocks noChangeArrowheads="1"/>
            </p:cNvSpPr>
            <p:nvPr/>
          </p:nvSpPr>
          <p:spPr bwMode="auto">
            <a:xfrm>
              <a:off x="2232025" y="1944688"/>
              <a:ext cx="215900" cy="287337"/>
            </a:xfrm>
            <a:prstGeom prst="upDownArrow">
              <a:avLst>
                <a:gd name="adj1" fmla="val 50000"/>
                <a:gd name="adj2" fmla="val 33827"/>
              </a:avLst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4D4D4D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/>
            <a:p>
              <a:endParaRPr lang="ja-JP" altLang="en-US"/>
            </a:p>
          </p:txBody>
        </p:sp>
        <p:sp>
          <p:nvSpPr>
            <p:cNvPr id="14345" name="AutoShape 9"/>
            <p:cNvSpPr>
              <a:spLocks noChangeArrowheads="1"/>
            </p:cNvSpPr>
            <p:nvPr/>
          </p:nvSpPr>
          <p:spPr bwMode="auto">
            <a:xfrm>
              <a:off x="2773363" y="2411413"/>
              <a:ext cx="287337" cy="215900"/>
            </a:xfrm>
            <a:prstGeom prst="rightArrow">
              <a:avLst>
                <a:gd name="adj1" fmla="val 51472"/>
                <a:gd name="adj2" fmla="val 32835"/>
              </a:avLst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4D4D4D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/>
            <a:p>
              <a:endParaRPr lang="ja-JP" altLang="en-US"/>
            </a:p>
          </p:txBody>
        </p:sp>
        <p:sp>
          <p:nvSpPr>
            <p:cNvPr id="14352" name="Rectangle 16"/>
            <p:cNvSpPr>
              <a:spLocks noChangeArrowheads="1"/>
            </p:cNvSpPr>
            <p:nvPr/>
          </p:nvSpPr>
          <p:spPr bwMode="auto">
            <a:xfrm>
              <a:off x="1620838" y="1260475"/>
              <a:ext cx="647700" cy="468313"/>
            </a:xfrm>
            <a:prstGeom prst="rect">
              <a:avLst/>
            </a:prstGeom>
            <a:solidFill>
              <a:schemeClr val="bg1"/>
            </a:solidFill>
            <a:ln w="28575" algn="ctr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制御装置</a:t>
              </a:r>
            </a:p>
          </p:txBody>
        </p:sp>
        <p:sp>
          <p:nvSpPr>
            <p:cNvPr id="14353" name="Rectangle 17"/>
            <p:cNvSpPr>
              <a:spLocks noChangeArrowheads="1"/>
            </p:cNvSpPr>
            <p:nvPr/>
          </p:nvSpPr>
          <p:spPr bwMode="auto">
            <a:xfrm>
              <a:off x="2413000" y="1260475"/>
              <a:ext cx="647700" cy="468313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演算装置</a:t>
              </a:r>
            </a:p>
          </p:txBody>
        </p:sp>
        <p:sp>
          <p:nvSpPr>
            <p:cNvPr id="14354" name="Rectangle 18"/>
            <p:cNvSpPr>
              <a:spLocks noChangeArrowheads="1"/>
            </p:cNvSpPr>
            <p:nvPr/>
          </p:nvSpPr>
          <p:spPr bwMode="auto">
            <a:xfrm>
              <a:off x="1978025" y="2268538"/>
              <a:ext cx="719138" cy="503237"/>
            </a:xfrm>
            <a:prstGeom prst="rect">
              <a:avLst/>
            </a:prstGeom>
            <a:solidFill>
              <a:schemeClr val="bg1"/>
            </a:solidFill>
            <a:ln w="28575" algn="ctr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記憶装置</a:t>
              </a:r>
            </a:p>
          </p:txBody>
        </p:sp>
        <p:sp>
          <p:nvSpPr>
            <p:cNvPr id="14356" name="Rectangle 20"/>
            <p:cNvSpPr>
              <a:spLocks noChangeArrowheads="1"/>
            </p:cNvSpPr>
            <p:nvPr/>
          </p:nvSpPr>
          <p:spPr bwMode="auto">
            <a:xfrm>
              <a:off x="3130550" y="2268538"/>
              <a:ext cx="719138" cy="503237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出力装置</a:t>
              </a:r>
            </a:p>
          </p:txBody>
        </p:sp>
        <p:sp>
          <p:nvSpPr>
            <p:cNvPr id="14357" name="Rectangle 21"/>
            <p:cNvSpPr>
              <a:spLocks noChangeArrowheads="1"/>
            </p:cNvSpPr>
            <p:nvPr/>
          </p:nvSpPr>
          <p:spPr bwMode="auto">
            <a:xfrm>
              <a:off x="827088" y="2268538"/>
              <a:ext cx="719137" cy="503237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入力装置</a:t>
              </a:r>
            </a:p>
          </p:txBody>
        </p:sp>
        <p:sp>
          <p:nvSpPr>
            <p:cNvPr id="14366" name="AutoShape 30"/>
            <p:cNvSpPr>
              <a:spLocks noChangeArrowheads="1"/>
            </p:cNvSpPr>
            <p:nvPr/>
          </p:nvSpPr>
          <p:spPr bwMode="auto">
            <a:xfrm>
              <a:off x="1624013" y="2411413"/>
              <a:ext cx="287337" cy="215900"/>
            </a:xfrm>
            <a:prstGeom prst="rightArrow">
              <a:avLst>
                <a:gd name="adj1" fmla="val 51472"/>
                <a:gd name="adj2" fmla="val 32835"/>
              </a:avLst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4D4D4D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/>
            <a:p>
              <a:endParaRPr lang="ja-JP" altLang="en-US"/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 altLang="ja-JP">
                <a:solidFill>
                  <a:schemeClr val="bg1"/>
                </a:solidFill>
              </a:rPr>
              <a:t>03</a:t>
            </a:r>
            <a:r>
              <a:rPr lang="en-US" altLang="ja-JP"/>
              <a:t>   </a:t>
            </a:r>
            <a:r>
              <a:rPr lang="ja-JP" altLang="en-US"/>
              <a:t>パソコンの種類</a:t>
            </a:r>
          </a:p>
        </p:txBody>
      </p:sp>
      <p:grpSp>
        <p:nvGrpSpPr>
          <p:cNvPr id="2" name="グループ化 1"/>
          <p:cNvGrpSpPr/>
          <p:nvPr/>
        </p:nvGrpSpPr>
        <p:grpSpPr>
          <a:xfrm>
            <a:off x="684213" y="936625"/>
            <a:ext cx="3276600" cy="2016125"/>
            <a:chOff x="684213" y="936625"/>
            <a:chExt cx="3276600" cy="2016125"/>
          </a:xfrm>
        </p:grpSpPr>
        <p:sp>
          <p:nvSpPr>
            <p:cNvPr id="13316" name="Line 4"/>
            <p:cNvSpPr>
              <a:spLocks noChangeAspect="1" noChangeShapeType="1"/>
            </p:cNvSpPr>
            <p:nvPr/>
          </p:nvSpPr>
          <p:spPr bwMode="auto">
            <a:xfrm rot="5400000" flipV="1">
              <a:off x="2366169" y="1774031"/>
              <a:ext cx="0" cy="2141538"/>
            </a:xfrm>
            <a:prstGeom prst="line">
              <a:avLst/>
            </a:prstGeom>
            <a:noFill/>
            <a:ln w="38100">
              <a:solidFill>
                <a:srgbClr val="969696"/>
              </a:solidFill>
              <a:round/>
              <a:headEnd type="none" w="lg" len="med"/>
              <a:tailEnd type="arrow" w="lg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318" name="Rectangle 6"/>
            <p:cNvSpPr>
              <a:spLocks noChangeArrowheads="1"/>
            </p:cNvSpPr>
            <p:nvPr/>
          </p:nvSpPr>
          <p:spPr bwMode="auto">
            <a:xfrm>
              <a:off x="3457575" y="2700338"/>
              <a:ext cx="503238" cy="2524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0000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100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小型化</a:t>
              </a:r>
            </a:p>
          </p:txBody>
        </p:sp>
        <p:sp>
          <p:nvSpPr>
            <p:cNvPr id="13320" name="Oval 8"/>
            <p:cNvSpPr>
              <a:spLocks noChangeArrowheads="1"/>
            </p:cNvSpPr>
            <p:nvPr/>
          </p:nvSpPr>
          <p:spPr bwMode="auto">
            <a:xfrm>
              <a:off x="1223963" y="1187450"/>
              <a:ext cx="1150937" cy="576263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rgbClr val="4D4D4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100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デスクトップ型</a:t>
              </a:r>
            </a:p>
          </p:txBody>
        </p:sp>
        <p:sp>
          <p:nvSpPr>
            <p:cNvPr id="13321" name="Oval 9"/>
            <p:cNvSpPr>
              <a:spLocks noChangeArrowheads="1"/>
            </p:cNvSpPr>
            <p:nvPr/>
          </p:nvSpPr>
          <p:spPr bwMode="auto">
            <a:xfrm>
              <a:off x="2052638" y="1763713"/>
              <a:ext cx="935037" cy="468312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rgbClr val="4D4D4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100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ノートブック型</a:t>
              </a:r>
            </a:p>
          </p:txBody>
        </p:sp>
        <p:sp>
          <p:nvSpPr>
            <p:cNvPr id="13322" name="Oval 10"/>
            <p:cNvSpPr>
              <a:spLocks noChangeArrowheads="1"/>
            </p:cNvSpPr>
            <p:nvPr/>
          </p:nvSpPr>
          <p:spPr bwMode="auto">
            <a:xfrm>
              <a:off x="2808288" y="2232025"/>
              <a:ext cx="719137" cy="360363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rgbClr val="4D4D4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100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携帯型</a:t>
              </a:r>
            </a:p>
          </p:txBody>
        </p:sp>
        <p:sp>
          <p:nvSpPr>
            <p:cNvPr id="13323" name="Line 11"/>
            <p:cNvSpPr>
              <a:spLocks noChangeAspect="1" noChangeShapeType="1"/>
            </p:cNvSpPr>
            <p:nvPr/>
          </p:nvSpPr>
          <p:spPr bwMode="auto">
            <a:xfrm flipV="1">
              <a:off x="936625" y="1187450"/>
              <a:ext cx="0" cy="1441450"/>
            </a:xfrm>
            <a:prstGeom prst="line">
              <a:avLst/>
            </a:prstGeom>
            <a:noFill/>
            <a:ln w="38100">
              <a:solidFill>
                <a:srgbClr val="969696"/>
              </a:solidFill>
              <a:round/>
              <a:headEnd/>
              <a:tailEnd type="arrow" w="lg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324" name="Rectangle 12"/>
            <p:cNvSpPr>
              <a:spLocks noChangeArrowheads="1"/>
            </p:cNvSpPr>
            <p:nvPr/>
          </p:nvSpPr>
          <p:spPr bwMode="auto">
            <a:xfrm>
              <a:off x="684213" y="936625"/>
              <a:ext cx="503237" cy="2524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0000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100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性能</a:t>
              </a:r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 altLang="ja-JP">
                <a:solidFill>
                  <a:schemeClr val="bg1"/>
                </a:solidFill>
              </a:rPr>
              <a:t>04</a:t>
            </a:r>
            <a:r>
              <a:rPr lang="en-US" altLang="ja-JP"/>
              <a:t>   </a:t>
            </a:r>
            <a:r>
              <a:rPr lang="ja-JP" altLang="en-US"/>
              <a:t>パソコンの基本構成</a:t>
            </a:r>
          </a:p>
        </p:txBody>
      </p:sp>
      <p:grpSp>
        <p:nvGrpSpPr>
          <p:cNvPr id="4" name="グループ化 3"/>
          <p:cNvGrpSpPr/>
          <p:nvPr/>
        </p:nvGrpSpPr>
        <p:grpSpPr>
          <a:xfrm>
            <a:off x="611138" y="756109"/>
            <a:ext cx="3457625" cy="2304591"/>
            <a:chOff x="611138" y="756109"/>
            <a:chExt cx="3457625" cy="2304591"/>
          </a:xfrm>
        </p:grpSpPr>
        <p:sp>
          <p:nvSpPr>
            <p:cNvPr id="33813" name="Oval 21"/>
            <p:cNvSpPr>
              <a:spLocks noChangeArrowheads="1"/>
            </p:cNvSpPr>
            <p:nvPr/>
          </p:nvSpPr>
          <p:spPr bwMode="auto">
            <a:xfrm>
              <a:off x="3348038" y="1079500"/>
              <a:ext cx="720725" cy="72072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rgbClr val="969696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>
                  <a:solidFill>
                    <a:srgbClr val="4D4D4D"/>
                  </a:solidFill>
                  <a:ea typeface="HGPｺﾞｼｯｸE" panose="020B0900000000000000" pitchFamily="50" charset="-128"/>
                </a:rPr>
                <a:t>パソコン</a:t>
              </a:r>
            </a:p>
            <a:p>
              <a:pPr algn="ctr"/>
              <a:r>
                <a:rPr lang="ja-JP" altLang="en-US">
                  <a:solidFill>
                    <a:srgbClr val="4D4D4D"/>
                  </a:solidFill>
                  <a:ea typeface="HGPｺﾞｼｯｸE" panose="020B0900000000000000" pitchFamily="50" charset="-128"/>
                </a:rPr>
                <a:t>本体</a:t>
              </a:r>
            </a:p>
          </p:txBody>
        </p:sp>
        <p:sp>
          <p:nvSpPr>
            <p:cNvPr id="33814" name="Oval 22"/>
            <p:cNvSpPr>
              <a:spLocks noChangeArrowheads="1"/>
            </p:cNvSpPr>
            <p:nvPr/>
          </p:nvSpPr>
          <p:spPr bwMode="auto">
            <a:xfrm>
              <a:off x="611138" y="1079500"/>
              <a:ext cx="720725" cy="72072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rgbClr val="969696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>
                  <a:solidFill>
                    <a:srgbClr val="4D4D4D"/>
                  </a:solidFill>
                  <a:ea typeface="HGPｺﾞｼｯｸE" panose="020B0900000000000000" pitchFamily="50" charset="-128"/>
                </a:rPr>
                <a:t>ディスプレイ</a:t>
              </a:r>
            </a:p>
          </p:txBody>
        </p:sp>
        <p:sp>
          <p:nvSpPr>
            <p:cNvPr id="33815" name="Oval 23"/>
            <p:cNvSpPr>
              <a:spLocks noChangeArrowheads="1"/>
            </p:cNvSpPr>
            <p:nvPr/>
          </p:nvSpPr>
          <p:spPr bwMode="auto">
            <a:xfrm>
              <a:off x="2555875" y="2339975"/>
              <a:ext cx="720725" cy="72072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rgbClr val="969696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>
                  <a:solidFill>
                    <a:srgbClr val="4D4D4D"/>
                  </a:solidFill>
                  <a:ea typeface="HGPｺﾞｼｯｸE" panose="020B0900000000000000" pitchFamily="50" charset="-128"/>
                </a:rPr>
                <a:t>キーボード</a:t>
              </a:r>
            </a:p>
            <a:p>
              <a:pPr algn="ctr"/>
              <a:r>
                <a:rPr lang="ja-JP" altLang="en-US">
                  <a:solidFill>
                    <a:srgbClr val="4D4D4D"/>
                  </a:solidFill>
                  <a:ea typeface="HGPｺﾞｼｯｸE" panose="020B0900000000000000" pitchFamily="50" charset="-128"/>
                </a:rPr>
                <a:t>＆</a:t>
              </a:r>
            </a:p>
            <a:p>
              <a:pPr algn="ctr"/>
              <a:r>
                <a:rPr lang="ja-JP" altLang="en-US">
                  <a:solidFill>
                    <a:srgbClr val="4D4D4D"/>
                  </a:solidFill>
                  <a:ea typeface="HGPｺﾞｼｯｸE" panose="020B0900000000000000" pitchFamily="50" charset="-128"/>
                </a:rPr>
                <a:t>マウス</a:t>
              </a:r>
            </a:p>
          </p:txBody>
        </p:sp>
        <p:pic>
          <p:nvPicPr>
            <p:cNvPr id="33811" name="Picture 19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06500" y="2592388"/>
              <a:ext cx="1420813" cy="23018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0000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33812" name="Picture 20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3046413" y="2663825"/>
              <a:ext cx="554037" cy="1190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0000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" name="図 1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259855" y="1008137"/>
              <a:ext cx="1296000" cy="1086649"/>
            </a:xfrm>
            <a:prstGeom prst="rect">
              <a:avLst/>
            </a:prstGeom>
          </p:spPr>
        </p:pic>
        <p:pic>
          <p:nvPicPr>
            <p:cNvPr id="3" name="図 2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700095" y="756109"/>
              <a:ext cx="720000" cy="1378750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 altLang="ja-JP">
                <a:solidFill>
                  <a:schemeClr val="bg1"/>
                </a:solidFill>
              </a:rPr>
              <a:t>05</a:t>
            </a:r>
            <a:r>
              <a:rPr lang="en-US" altLang="ja-JP"/>
              <a:t>   </a:t>
            </a:r>
            <a:r>
              <a:rPr lang="ja-JP" altLang="en-US"/>
              <a:t>情報とデータ</a:t>
            </a:r>
          </a:p>
        </p:txBody>
      </p:sp>
      <p:grpSp>
        <p:nvGrpSpPr>
          <p:cNvPr id="2" name="グループ化 1"/>
          <p:cNvGrpSpPr/>
          <p:nvPr/>
        </p:nvGrpSpPr>
        <p:grpSpPr>
          <a:xfrm>
            <a:off x="539750" y="1079500"/>
            <a:ext cx="3240088" cy="1765300"/>
            <a:chOff x="539750" y="1079500"/>
            <a:chExt cx="3240088" cy="1765300"/>
          </a:xfrm>
        </p:grpSpPr>
        <p:sp>
          <p:nvSpPr>
            <p:cNvPr id="17434" name="Rectangle 26"/>
            <p:cNvSpPr>
              <a:spLocks noChangeArrowheads="1"/>
            </p:cNvSpPr>
            <p:nvPr/>
          </p:nvSpPr>
          <p:spPr bwMode="auto">
            <a:xfrm>
              <a:off x="539750" y="1079500"/>
              <a:ext cx="503238" cy="32385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rgbClr val="4D4D4D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ja-JP" altLang="en-US" sz="1000">
                  <a:solidFill>
                    <a:srgbClr val="4D4D4D"/>
                  </a:solidFill>
                  <a:latin typeface="Times New Roman" panose="02020603050405020304" pitchFamily="18" charset="0"/>
                  <a:ea typeface="HGPｺﾞｼｯｸE" panose="020B0900000000000000" pitchFamily="50" charset="-128"/>
                </a:rPr>
                <a:t>データ</a:t>
              </a:r>
            </a:p>
          </p:txBody>
        </p:sp>
        <p:sp>
          <p:nvSpPr>
            <p:cNvPr id="17435" name="Rectangle 27" descr="20%"/>
            <p:cNvSpPr>
              <a:spLocks noChangeArrowheads="1"/>
            </p:cNvSpPr>
            <p:nvPr/>
          </p:nvSpPr>
          <p:spPr bwMode="auto">
            <a:xfrm>
              <a:off x="539750" y="1800225"/>
              <a:ext cx="503238" cy="32385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9050">
              <a:solidFill>
                <a:srgbClr val="4D4D4D"/>
              </a:solidFill>
              <a:miter lim="800000"/>
              <a:headEnd type="none" w="sm" len="sm"/>
              <a:tailEnd type="none" w="sm" len="sm"/>
            </a:ln>
            <a:effectLst/>
            <a:extLst/>
          </p:spPr>
          <p:txBody>
            <a:bodyPr wrap="none" anchor="ctr"/>
            <a:lstStyle/>
            <a:p>
              <a:pPr algn="ctr"/>
              <a:r>
                <a:rPr lang="ja-JP" altLang="en-US" sz="1000">
                  <a:solidFill>
                    <a:srgbClr val="4D4D4D"/>
                  </a:solidFill>
                  <a:latin typeface="Times New Roman" panose="02020603050405020304" pitchFamily="18" charset="0"/>
                  <a:ea typeface="HGPｺﾞｼｯｸE" panose="020B0900000000000000" pitchFamily="50" charset="-128"/>
                </a:rPr>
                <a:t>情報</a:t>
              </a:r>
            </a:p>
          </p:txBody>
        </p:sp>
        <p:sp>
          <p:nvSpPr>
            <p:cNvPr id="17436" name="Rectangle 28"/>
            <p:cNvSpPr>
              <a:spLocks noChangeArrowheads="1"/>
            </p:cNvSpPr>
            <p:nvPr/>
          </p:nvSpPr>
          <p:spPr bwMode="auto">
            <a:xfrm>
              <a:off x="539750" y="2519363"/>
              <a:ext cx="503238" cy="323850"/>
            </a:xfrm>
            <a:prstGeom prst="rect">
              <a:avLst/>
            </a:prstGeom>
            <a:solidFill>
              <a:srgbClr val="777777"/>
            </a:solidFill>
            <a:ln w="19050">
              <a:solidFill>
                <a:srgbClr val="4D4D4D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ja-JP" altLang="en-US" sz="1000">
                  <a:solidFill>
                    <a:schemeClr val="bg1"/>
                  </a:solidFill>
                  <a:latin typeface="Times New Roman" panose="02020603050405020304" pitchFamily="18" charset="0"/>
                  <a:ea typeface="HGPｺﾞｼｯｸE" panose="020B0900000000000000" pitchFamily="50" charset="-128"/>
                </a:rPr>
                <a:t>知識</a:t>
              </a:r>
            </a:p>
          </p:txBody>
        </p:sp>
        <p:sp>
          <p:nvSpPr>
            <p:cNvPr id="17438" name="Rectangle 30"/>
            <p:cNvSpPr>
              <a:spLocks noChangeArrowheads="1"/>
            </p:cNvSpPr>
            <p:nvPr/>
          </p:nvSpPr>
          <p:spPr bwMode="auto">
            <a:xfrm>
              <a:off x="1438275" y="1079500"/>
              <a:ext cx="2339975" cy="32385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4D4D4D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ja-JP" altLang="en-US" sz="1000">
                  <a:solidFill>
                    <a:srgbClr val="4D4D4D"/>
                  </a:solidFill>
                  <a:latin typeface="Times New Roman" panose="02020603050405020304" pitchFamily="18" charset="0"/>
                  <a:ea typeface="HGPｺﾞｼｯｸE" panose="020B0900000000000000" pitchFamily="50" charset="-128"/>
                </a:rPr>
                <a:t>評価されていないメッセージ</a:t>
              </a:r>
            </a:p>
          </p:txBody>
        </p:sp>
        <p:grpSp>
          <p:nvGrpSpPr>
            <p:cNvPr id="17463" name="Group 55"/>
            <p:cNvGrpSpPr>
              <a:grpSpLocks/>
            </p:cNvGrpSpPr>
            <p:nvPr/>
          </p:nvGrpSpPr>
          <p:grpSpPr bwMode="auto">
            <a:xfrm>
              <a:off x="1150938" y="1187450"/>
              <a:ext cx="179387" cy="109538"/>
              <a:chOff x="635" y="748"/>
              <a:chExt cx="136" cy="69"/>
            </a:xfrm>
          </p:grpSpPr>
          <p:sp>
            <p:nvSpPr>
              <p:cNvPr id="17439" name="Rectangle 31"/>
              <p:cNvSpPr>
                <a:spLocks noChangeArrowheads="1"/>
              </p:cNvSpPr>
              <p:nvPr/>
            </p:nvSpPr>
            <p:spPr bwMode="auto">
              <a:xfrm>
                <a:off x="635" y="748"/>
                <a:ext cx="136" cy="23"/>
              </a:xfrm>
              <a:prstGeom prst="rect">
                <a:avLst/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4D4D4D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7440" name="Rectangle 32"/>
              <p:cNvSpPr>
                <a:spLocks noChangeArrowheads="1"/>
              </p:cNvSpPr>
              <p:nvPr/>
            </p:nvSpPr>
            <p:spPr bwMode="auto">
              <a:xfrm>
                <a:off x="635" y="794"/>
                <a:ext cx="136" cy="23"/>
              </a:xfrm>
              <a:prstGeom prst="rect">
                <a:avLst/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4D4D4D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7442" name="Rectangle 34"/>
            <p:cNvSpPr>
              <a:spLocks noChangeArrowheads="1"/>
            </p:cNvSpPr>
            <p:nvPr/>
          </p:nvSpPr>
          <p:spPr bwMode="auto">
            <a:xfrm>
              <a:off x="2338388" y="1800225"/>
              <a:ext cx="1439862" cy="32385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4D4D4D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ja-JP" altLang="en-US" sz="1000">
                  <a:solidFill>
                    <a:srgbClr val="4D4D4D"/>
                  </a:solidFill>
                  <a:latin typeface="Times New Roman" panose="02020603050405020304" pitchFamily="18" charset="0"/>
                  <a:ea typeface="HGPｺﾞｼｯｸE" panose="020B0900000000000000" pitchFamily="50" charset="-128"/>
                </a:rPr>
                <a:t>特定状況における評価</a:t>
              </a:r>
            </a:p>
          </p:txBody>
        </p:sp>
        <p:sp>
          <p:nvSpPr>
            <p:cNvPr id="17443" name="Rectangle 35"/>
            <p:cNvSpPr>
              <a:spLocks noChangeArrowheads="1"/>
            </p:cNvSpPr>
            <p:nvPr/>
          </p:nvSpPr>
          <p:spPr bwMode="auto">
            <a:xfrm>
              <a:off x="1438275" y="1800225"/>
              <a:ext cx="503238" cy="323850"/>
            </a:xfrm>
            <a:prstGeom prst="rect">
              <a:avLst/>
            </a:prstGeom>
            <a:solidFill>
              <a:schemeClr val="bg1"/>
            </a:solidFill>
            <a:ln w="19050" algn="ctr">
              <a:solidFill>
                <a:srgbClr val="4D4D4D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ja-JP" altLang="en-US" sz="1000">
                  <a:solidFill>
                    <a:srgbClr val="4D4D4D"/>
                  </a:solidFill>
                  <a:latin typeface="Times New Roman" panose="02020603050405020304" pitchFamily="18" charset="0"/>
                  <a:ea typeface="HGPｺﾞｼｯｸE" panose="020B0900000000000000" pitchFamily="50" charset="-128"/>
                </a:rPr>
                <a:t>データ</a:t>
              </a:r>
            </a:p>
          </p:txBody>
        </p:sp>
        <p:grpSp>
          <p:nvGrpSpPr>
            <p:cNvPr id="17470" name="Group 62"/>
            <p:cNvGrpSpPr>
              <a:grpSpLocks/>
            </p:cNvGrpSpPr>
            <p:nvPr/>
          </p:nvGrpSpPr>
          <p:grpSpPr bwMode="auto">
            <a:xfrm>
              <a:off x="2051050" y="1873250"/>
              <a:ext cx="179388" cy="179388"/>
              <a:chOff x="1236" y="1163"/>
              <a:chExt cx="113" cy="113"/>
            </a:xfrm>
          </p:grpSpPr>
          <p:sp>
            <p:nvSpPr>
              <p:cNvPr id="17446" name="Rectangle 38"/>
              <p:cNvSpPr>
                <a:spLocks noChangeArrowheads="1"/>
              </p:cNvSpPr>
              <p:nvPr/>
            </p:nvSpPr>
            <p:spPr bwMode="auto">
              <a:xfrm rot="-5400000">
                <a:off x="1237" y="1208"/>
                <a:ext cx="113" cy="23"/>
              </a:xfrm>
              <a:prstGeom prst="rect">
                <a:avLst/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4D4D4D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7447" name="Rectangle 39"/>
              <p:cNvSpPr>
                <a:spLocks noChangeArrowheads="1"/>
              </p:cNvSpPr>
              <p:nvPr/>
            </p:nvSpPr>
            <p:spPr bwMode="auto">
              <a:xfrm>
                <a:off x="1236" y="1208"/>
                <a:ext cx="113" cy="23"/>
              </a:xfrm>
              <a:prstGeom prst="rect">
                <a:avLst/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4D4D4D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7449" name="Rectangle 41"/>
            <p:cNvSpPr>
              <a:spLocks noChangeArrowheads="1"/>
            </p:cNvSpPr>
            <p:nvPr/>
          </p:nvSpPr>
          <p:spPr bwMode="auto">
            <a:xfrm>
              <a:off x="2339975" y="2520950"/>
              <a:ext cx="1439863" cy="32385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4D4D4D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ja-JP" altLang="en-US" sz="1000">
                  <a:solidFill>
                    <a:srgbClr val="4D4D4D"/>
                  </a:solidFill>
                  <a:latin typeface="Times New Roman" panose="02020603050405020304" pitchFamily="18" charset="0"/>
                  <a:ea typeface="HGPｺﾞｼｯｸE" panose="020B0900000000000000" pitchFamily="50" charset="-128"/>
                </a:rPr>
                <a:t>客観的な評価と体系化</a:t>
              </a:r>
            </a:p>
          </p:txBody>
        </p:sp>
        <p:sp>
          <p:nvSpPr>
            <p:cNvPr id="17450" name="Rectangle 42" descr="20%"/>
            <p:cNvSpPr>
              <a:spLocks noChangeArrowheads="1"/>
            </p:cNvSpPr>
            <p:nvPr/>
          </p:nvSpPr>
          <p:spPr bwMode="auto">
            <a:xfrm>
              <a:off x="1438275" y="2519363"/>
              <a:ext cx="503238" cy="32385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9050" algn="ctr">
              <a:solidFill>
                <a:srgbClr val="4D4D4D"/>
              </a:solidFill>
              <a:miter lim="800000"/>
              <a:headEnd type="none" w="sm" len="sm"/>
              <a:tailEnd type="none" w="sm" len="sm"/>
            </a:ln>
            <a:effectLst/>
            <a:extLst/>
          </p:spPr>
          <p:txBody>
            <a:bodyPr wrap="none" anchor="ctr"/>
            <a:lstStyle/>
            <a:p>
              <a:pPr algn="ctr"/>
              <a:r>
                <a:rPr lang="ja-JP" altLang="en-US" sz="1000">
                  <a:solidFill>
                    <a:srgbClr val="4D4D4D"/>
                  </a:solidFill>
                  <a:latin typeface="Times New Roman" panose="02020603050405020304" pitchFamily="18" charset="0"/>
                  <a:ea typeface="HGPｺﾞｼｯｸE" panose="020B0900000000000000" pitchFamily="50" charset="-128"/>
                </a:rPr>
                <a:t>情報</a:t>
              </a:r>
            </a:p>
          </p:txBody>
        </p:sp>
        <p:grpSp>
          <p:nvGrpSpPr>
            <p:cNvPr id="17464" name="Group 56"/>
            <p:cNvGrpSpPr>
              <a:grpSpLocks/>
            </p:cNvGrpSpPr>
            <p:nvPr/>
          </p:nvGrpSpPr>
          <p:grpSpPr bwMode="auto">
            <a:xfrm>
              <a:off x="1150938" y="1908175"/>
              <a:ext cx="179387" cy="109538"/>
              <a:chOff x="635" y="748"/>
              <a:chExt cx="136" cy="69"/>
            </a:xfrm>
          </p:grpSpPr>
          <p:sp>
            <p:nvSpPr>
              <p:cNvPr id="17465" name="Rectangle 57"/>
              <p:cNvSpPr>
                <a:spLocks noChangeArrowheads="1"/>
              </p:cNvSpPr>
              <p:nvPr/>
            </p:nvSpPr>
            <p:spPr bwMode="auto">
              <a:xfrm>
                <a:off x="635" y="748"/>
                <a:ext cx="136" cy="23"/>
              </a:xfrm>
              <a:prstGeom prst="rect">
                <a:avLst/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4D4D4D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7466" name="Rectangle 58"/>
              <p:cNvSpPr>
                <a:spLocks noChangeArrowheads="1"/>
              </p:cNvSpPr>
              <p:nvPr/>
            </p:nvSpPr>
            <p:spPr bwMode="auto">
              <a:xfrm>
                <a:off x="635" y="794"/>
                <a:ext cx="136" cy="23"/>
              </a:xfrm>
              <a:prstGeom prst="rect">
                <a:avLst/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4D4D4D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7467" name="Group 59"/>
            <p:cNvGrpSpPr>
              <a:grpSpLocks/>
            </p:cNvGrpSpPr>
            <p:nvPr/>
          </p:nvGrpSpPr>
          <p:grpSpPr bwMode="auto">
            <a:xfrm>
              <a:off x="1150938" y="2628900"/>
              <a:ext cx="179387" cy="109538"/>
              <a:chOff x="635" y="748"/>
              <a:chExt cx="136" cy="69"/>
            </a:xfrm>
          </p:grpSpPr>
          <p:sp>
            <p:nvSpPr>
              <p:cNvPr id="17468" name="Rectangle 60"/>
              <p:cNvSpPr>
                <a:spLocks noChangeArrowheads="1"/>
              </p:cNvSpPr>
              <p:nvPr/>
            </p:nvSpPr>
            <p:spPr bwMode="auto">
              <a:xfrm>
                <a:off x="635" y="748"/>
                <a:ext cx="136" cy="23"/>
              </a:xfrm>
              <a:prstGeom prst="rect">
                <a:avLst/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4D4D4D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7469" name="Rectangle 61"/>
              <p:cNvSpPr>
                <a:spLocks noChangeArrowheads="1"/>
              </p:cNvSpPr>
              <p:nvPr/>
            </p:nvSpPr>
            <p:spPr bwMode="auto">
              <a:xfrm>
                <a:off x="635" y="794"/>
                <a:ext cx="136" cy="23"/>
              </a:xfrm>
              <a:prstGeom prst="rect">
                <a:avLst/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4D4D4D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7471" name="Group 63"/>
            <p:cNvGrpSpPr>
              <a:grpSpLocks/>
            </p:cNvGrpSpPr>
            <p:nvPr/>
          </p:nvGrpSpPr>
          <p:grpSpPr bwMode="auto">
            <a:xfrm>
              <a:off x="2051050" y="2592388"/>
              <a:ext cx="179388" cy="179387"/>
              <a:chOff x="1236" y="1163"/>
              <a:chExt cx="113" cy="113"/>
            </a:xfrm>
          </p:grpSpPr>
          <p:sp>
            <p:nvSpPr>
              <p:cNvPr id="17472" name="Rectangle 64"/>
              <p:cNvSpPr>
                <a:spLocks noChangeArrowheads="1"/>
              </p:cNvSpPr>
              <p:nvPr/>
            </p:nvSpPr>
            <p:spPr bwMode="auto">
              <a:xfrm rot="-5400000">
                <a:off x="1237" y="1208"/>
                <a:ext cx="113" cy="23"/>
              </a:xfrm>
              <a:prstGeom prst="rect">
                <a:avLst/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4D4D4D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7473" name="Rectangle 65"/>
              <p:cNvSpPr>
                <a:spLocks noChangeArrowheads="1"/>
              </p:cNvSpPr>
              <p:nvPr/>
            </p:nvSpPr>
            <p:spPr bwMode="auto">
              <a:xfrm>
                <a:off x="1236" y="1208"/>
                <a:ext cx="113" cy="23"/>
              </a:xfrm>
              <a:prstGeom prst="rect">
                <a:avLst/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4D4D4D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 altLang="ja-JP">
                <a:solidFill>
                  <a:schemeClr val="bg1"/>
                </a:solidFill>
              </a:rPr>
              <a:t>06</a:t>
            </a:r>
            <a:r>
              <a:rPr lang="en-US" altLang="ja-JP"/>
              <a:t>   </a:t>
            </a:r>
            <a:r>
              <a:rPr lang="ja-JP" altLang="en-US"/>
              <a:t>情報処理で用いられる単位</a:t>
            </a:r>
          </a:p>
        </p:txBody>
      </p:sp>
      <p:grpSp>
        <p:nvGrpSpPr>
          <p:cNvPr id="2" name="グループ化 1"/>
          <p:cNvGrpSpPr/>
          <p:nvPr/>
        </p:nvGrpSpPr>
        <p:grpSpPr>
          <a:xfrm>
            <a:off x="288925" y="828675"/>
            <a:ext cx="3922713" cy="2124075"/>
            <a:chOff x="288925" y="828675"/>
            <a:chExt cx="3922713" cy="2124075"/>
          </a:xfrm>
        </p:grpSpPr>
        <p:sp>
          <p:nvSpPr>
            <p:cNvPr id="18438" name="Rectangle 6"/>
            <p:cNvSpPr>
              <a:spLocks noChangeArrowheads="1"/>
            </p:cNvSpPr>
            <p:nvPr/>
          </p:nvSpPr>
          <p:spPr bwMode="auto">
            <a:xfrm>
              <a:off x="2085975" y="1192213"/>
              <a:ext cx="107950" cy="144462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 anchorCtr="1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0</a:t>
              </a:r>
            </a:p>
          </p:txBody>
        </p:sp>
        <p:sp>
          <p:nvSpPr>
            <p:cNvPr id="18446" name="Rectangle 14"/>
            <p:cNvSpPr>
              <a:spLocks noChangeArrowheads="1"/>
            </p:cNvSpPr>
            <p:nvPr/>
          </p:nvSpPr>
          <p:spPr bwMode="auto">
            <a:xfrm>
              <a:off x="2230438" y="1192213"/>
              <a:ext cx="107950" cy="144462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 anchorCtr="1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0</a:t>
              </a:r>
            </a:p>
          </p:txBody>
        </p:sp>
        <p:sp>
          <p:nvSpPr>
            <p:cNvPr id="18447" name="Rectangle 15"/>
            <p:cNvSpPr>
              <a:spLocks noChangeArrowheads="1"/>
            </p:cNvSpPr>
            <p:nvPr/>
          </p:nvSpPr>
          <p:spPr bwMode="auto">
            <a:xfrm>
              <a:off x="2374900" y="1192213"/>
              <a:ext cx="107950" cy="144462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 anchorCtr="1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0</a:t>
              </a:r>
            </a:p>
          </p:txBody>
        </p:sp>
        <p:sp>
          <p:nvSpPr>
            <p:cNvPr id="18448" name="Rectangle 16"/>
            <p:cNvSpPr>
              <a:spLocks noChangeArrowheads="1"/>
            </p:cNvSpPr>
            <p:nvPr/>
          </p:nvSpPr>
          <p:spPr bwMode="auto">
            <a:xfrm>
              <a:off x="2517775" y="1192213"/>
              <a:ext cx="107950" cy="144462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 anchorCtr="1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0</a:t>
              </a:r>
            </a:p>
          </p:txBody>
        </p:sp>
        <p:sp>
          <p:nvSpPr>
            <p:cNvPr id="18449" name="Rectangle 17"/>
            <p:cNvSpPr>
              <a:spLocks noChangeArrowheads="1"/>
            </p:cNvSpPr>
            <p:nvPr/>
          </p:nvSpPr>
          <p:spPr bwMode="auto">
            <a:xfrm>
              <a:off x="2662238" y="1192213"/>
              <a:ext cx="107950" cy="144462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 anchorCtr="1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0</a:t>
              </a:r>
            </a:p>
          </p:txBody>
        </p:sp>
        <p:sp>
          <p:nvSpPr>
            <p:cNvPr id="18450" name="Rectangle 18"/>
            <p:cNvSpPr>
              <a:spLocks noChangeArrowheads="1"/>
            </p:cNvSpPr>
            <p:nvPr/>
          </p:nvSpPr>
          <p:spPr bwMode="auto">
            <a:xfrm>
              <a:off x="2806700" y="1192213"/>
              <a:ext cx="107950" cy="144462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 anchorCtr="1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0</a:t>
              </a:r>
            </a:p>
          </p:txBody>
        </p:sp>
        <p:sp>
          <p:nvSpPr>
            <p:cNvPr id="18451" name="Rectangle 19"/>
            <p:cNvSpPr>
              <a:spLocks noChangeArrowheads="1"/>
            </p:cNvSpPr>
            <p:nvPr/>
          </p:nvSpPr>
          <p:spPr bwMode="auto">
            <a:xfrm>
              <a:off x="2951163" y="1192213"/>
              <a:ext cx="107950" cy="144462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 anchorCtr="1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0</a:t>
              </a:r>
            </a:p>
          </p:txBody>
        </p:sp>
        <p:sp>
          <p:nvSpPr>
            <p:cNvPr id="18452" name="Rectangle 20"/>
            <p:cNvSpPr>
              <a:spLocks noChangeArrowheads="1"/>
            </p:cNvSpPr>
            <p:nvPr/>
          </p:nvSpPr>
          <p:spPr bwMode="auto">
            <a:xfrm>
              <a:off x="3094038" y="1192213"/>
              <a:ext cx="107950" cy="144462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 anchorCtr="1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0</a:t>
              </a:r>
            </a:p>
          </p:txBody>
        </p:sp>
        <p:sp>
          <p:nvSpPr>
            <p:cNvPr id="18469" name="Rectangle 37"/>
            <p:cNvSpPr>
              <a:spLocks noChangeArrowheads="1"/>
            </p:cNvSpPr>
            <p:nvPr/>
          </p:nvSpPr>
          <p:spPr bwMode="auto">
            <a:xfrm>
              <a:off x="2085975" y="1443038"/>
              <a:ext cx="107950" cy="144462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 anchorCtr="1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0</a:t>
              </a:r>
            </a:p>
          </p:txBody>
        </p:sp>
        <p:sp>
          <p:nvSpPr>
            <p:cNvPr id="18470" name="Rectangle 38"/>
            <p:cNvSpPr>
              <a:spLocks noChangeArrowheads="1"/>
            </p:cNvSpPr>
            <p:nvPr/>
          </p:nvSpPr>
          <p:spPr bwMode="auto">
            <a:xfrm>
              <a:off x="2230438" y="1443038"/>
              <a:ext cx="107950" cy="144462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 anchorCtr="1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0</a:t>
              </a:r>
            </a:p>
          </p:txBody>
        </p:sp>
        <p:sp>
          <p:nvSpPr>
            <p:cNvPr id="18471" name="Rectangle 39"/>
            <p:cNvSpPr>
              <a:spLocks noChangeArrowheads="1"/>
            </p:cNvSpPr>
            <p:nvPr/>
          </p:nvSpPr>
          <p:spPr bwMode="auto">
            <a:xfrm>
              <a:off x="2374900" y="1443038"/>
              <a:ext cx="107950" cy="144462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 anchorCtr="1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0</a:t>
              </a:r>
            </a:p>
          </p:txBody>
        </p:sp>
        <p:sp>
          <p:nvSpPr>
            <p:cNvPr id="18472" name="Rectangle 40"/>
            <p:cNvSpPr>
              <a:spLocks noChangeArrowheads="1"/>
            </p:cNvSpPr>
            <p:nvPr/>
          </p:nvSpPr>
          <p:spPr bwMode="auto">
            <a:xfrm>
              <a:off x="2517775" y="1443038"/>
              <a:ext cx="107950" cy="144462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 anchorCtr="1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0</a:t>
              </a:r>
            </a:p>
          </p:txBody>
        </p:sp>
        <p:sp>
          <p:nvSpPr>
            <p:cNvPr id="18473" name="Rectangle 41"/>
            <p:cNvSpPr>
              <a:spLocks noChangeArrowheads="1"/>
            </p:cNvSpPr>
            <p:nvPr/>
          </p:nvSpPr>
          <p:spPr bwMode="auto">
            <a:xfrm>
              <a:off x="2662238" y="1443038"/>
              <a:ext cx="107950" cy="144462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 anchorCtr="1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0</a:t>
              </a:r>
            </a:p>
          </p:txBody>
        </p:sp>
        <p:sp>
          <p:nvSpPr>
            <p:cNvPr id="18474" name="Rectangle 42"/>
            <p:cNvSpPr>
              <a:spLocks noChangeArrowheads="1"/>
            </p:cNvSpPr>
            <p:nvPr/>
          </p:nvSpPr>
          <p:spPr bwMode="auto">
            <a:xfrm>
              <a:off x="2806700" y="1443038"/>
              <a:ext cx="107950" cy="144462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 anchorCtr="1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0</a:t>
              </a:r>
            </a:p>
          </p:txBody>
        </p:sp>
        <p:sp>
          <p:nvSpPr>
            <p:cNvPr id="18475" name="Rectangle 43"/>
            <p:cNvSpPr>
              <a:spLocks noChangeArrowheads="1"/>
            </p:cNvSpPr>
            <p:nvPr/>
          </p:nvSpPr>
          <p:spPr bwMode="auto">
            <a:xfrm>
              <a:off x="2951163" y="1443038"/>
              <a:ext cx="107950" cy="144462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 anchorCtr="1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0</a:t>
              </a:r>
            </a:p>
          </p:txBody>
        </p:sp>
        <p:sp>
          <p:nvSpPr>
            <p:cNvPr id="18476" name="Rectangle 44"/>
            <p:cNvSpPr>
              <a:spLocks noChangeArrowheads="1"/>
            </p:cNvSpPr>
            <p:nvPr/>
          </p:nvSpPr>
          <p:spPr bwMode="auto">
            <a:xfrm>
              <a:off x="3094038" y="1443038"/>
              <a:ext cx="107950" cy="144462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 anchorCtr="1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1</a:t>
              </a:r>
            </a:p>
          </p:txBody>
        </p:sp>
        <p:sp>
          <p:nvSpPr>
            <p:cNvPr id="18477" name="Rectangle 45"/>
            <p:cNvSpPr>
              <a:spLocks noChangeArrowheads="1"/>
            </p:cNvSpPr>
            <p:nvPr/>
          </p:nvSpPr>
          <p:spPr bwMode="auto">
            <a:xfrm>
              <a:off x="2085975" y="1695450"/>
              <a:ext cx="107950" cy="144463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 anchorCtr="1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0</a:t>
              </a:r>
            </a:p>
          </p:txBody>
        </p:sp>
        <p:sp>
          <p:nvSpPr>
            <p:cNvPr id="18478" name="Rectangle 46"/>
            <p:cNvSpPr>
              <a:spLocks noChangeArrowheads="1"/>
            </p:cNvSpPr>
            <p:nvPr/>
          </p:nvSpPr>
          <p:spPr bwMode="auto">
            <a:xfrm>
              <a:off x="2230438" y="1695450"/>
              <a:ext cx="107950" cy="144463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 anchorCtr="1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0</a:t>
              </a:r>
            </a:p>
          </p:txBody>
        </p:sp>
        <p:sp>
          <p:nvSpPr>
            <p:cNvPr id="18479" name="Rectangle 47"/>
            <p:cNvSpPr>
              <a:spLocks noChangeArrowheads="1"/>
            </p:cNvSpPr>
            <p:nvPr/>
          </p:nvSpPr>
          <p:spPr bwMode="auto">
            <a:xfrm>
              <a:off x="2374900" y="1695450"/>
              <a:ext cx="107950" cy="144463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 anchorCtr="1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0</a:t>
              </a:r>
            </a:p>
          </p:txBody>
        </p:sp>
        <p:sp>
          <p:nvSpPr>
            <p:cNvPr id="18480" name="Rectangle 48"/>
            <p:cNvSpPr>
              <a:spLocks noChangeArrowheads="1"/>
            </p:cNvSpPr>
            <p:nvPr/>
          </p:nvSpPr>
          <p:spPr bwMode="auto">
            <a:xfrm>
              <a:off x="2517775" y="1695450"/>
              <a:ext cx="107950" cy="144463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 anchorCtr="1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0</a:t>
              </a:r>
            </a:p>
          </p:txBody>
        </p:sp>
        <p:sp>
          <p:nvSpPr>
            <p:cNvPr id="18481" name="Rectangle 49"/>
            <p:cNvSpPr>
              <a:spLocks noChangeArrowheads="1"/>
            </p:cNvSpPr>
            <p:nvPr/>
          </p:nvSpPr>
          <p:spPr bwMode="auto">
            <a:xfrm>
              <a:off x="2662238" y="1695450"/>
              <a:ext cx="107950" cy="144463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 anchorCtr="1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0</a:t>
              </a:r>
            </a:p>
          </p:txBody>
        </p:sp>
        <p:sp>
          <p:nvSpPr>
            <p:cNvPr id="18482" name="Rectangle 50"/>
            <p:cNvSpPr>
              <a:spLocks noChangeArrowheads="1"/>
            </p:cNvSpPr>
            <p:nvPr/>
          </p:nvSpPr>
          <p:spPr bwMode="auto">
            <a:xfrm>
              <a:off x="2806700" y="1695450"/>
              <a:ext cx="107950" cy="144463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 anchorCtr="1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0</a:t>
              </a:r>
            </a:p>
          </p:txBody>
        </p:sp>
        <p:sp>
          <p:nvSpPr>
            <p:cNvPr id="18483" name="Rectangle 51"/>
            <p:cNvSpPr>
              <a:spLocks noChangeArrowheads="1"/>
            </p:cNvSpPr>
            <p:nvPr/>
          </p:nvSpPr>
          <p:spPr bwMode="auto">
            <a:xfrm>
              <a:off x="2951163" y="1695450"/>
              <a:ext cx="107950" cy="144463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 anchorCtr="1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1</a:t>
              </a:r>
            </a:p>
          </p:txBody>
        </p:sp>
        <p:sp>
          <p:nvSpPr>
            <p:cNvPr id="18484" name="Rectangle 52"/>
            <p:cNvSpPr>
              <a:spLocks noChangeArrowheads="1"/>
            </p:cNvSpPr>
            <p:nvPr/>
          </p:nvSpPr>
          <p:spPr bwMode="auto">
            <a:xfrm>
              <a:off x="3094038" y="1695450"/>
              <a:ext cx="107950" cy="144463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 anchorCtr="1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0</a:t>
              </a:r>
            </a:p>
          </p:txBody>
        </p:sp>
        <p:sp>
          <p:nvSpPr>
            <p:cNvPr id="18501" name="Rectangle 69"/>
            <p:cNvSpPr>
              <a:spLocks noChangeArrowheads="1"/>
            </p:cNvSpPr>
            <p:nvPr/>
          </p:nvSpPr>
          <p:spPr bwMode="auto">
            <a:xfrm>
              <a:off x="2085975" y="2808288"/>
              <a:ext cx="107950" cy="144462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 anchorCtr="1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1</a:t>
              </a:r>
            </a:p>
          </p:txBody>
        </p:sp>
        <p:sp>
          <p:nvSpPr>
            <p:cNvPr id="18502" name="Rectangle 70"/>
            <p:cNvSpPr>
              <a:spLocks noChangeArrowheads="1"/>
            </p:cNvSpPr>
            <p:nvPr/>
          </p:nvSpPr>
          <p:spPr bwMode="auto">
            <a:xfrm>
              <a:off x="2230438" y="2808288"/>
              <a:ext cx="107950" cy="144462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 anchorCtr="1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1</a:t>
              </a:r>
            </a:p>
          </p:txBody>
        </p:sp>
        <p:sp>
          <p:nvSpPr>
            <p:cNvPr id="18503" name="Rectangle 71"/>
            <p:cNvSpPr>
              <a:spLocks noChangeArrowheads="1"/>
            </p:cNvSpPr>
            <p:nvPr/>
          </p:nvSpPr>
          <p:spPr bwMode="auto">
            <a:xfrm>
              <a:off x="2374900" y="2808288"/>
              <a:ext cx="107950" cy="144462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 anchorCtr="1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1</a:t>
              </a:r>
            </a:p>
          </p:txBody>
        </p:sp>
        <p:sp>
          <p:nvSpPr>
            <p:cNvPr id="18504" name="Rectangle 72"/>
            <p:cNvSpPr>
              <a:spLocks noChangeArrowheads="1"/>
            </p:cNvSpPr>
            <p:nvPr/>
          </p:nvSpPr>
          <p:spPr bwMode="auto">
            <a:xfrm>
              <a:off x="2517775" y="2808288"/>
              <a:ext cx="107950" cy="144462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 anchorCtr="1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1</a:t>
              </a:r>
            </a:p>
          </p:txBody>
        </p:sp>
        <p:sp>
          <p:nvSpPr>
            <p:cNvPr id="18505" name="Rectangle 73"/>
            <p:cNvSpPr>
              <a:spLocks noChangeArrowheads="1"/>
            </p:cNvSpPr>
            <p:nvPr/>
          </p:nvSpPr>
          <p:spPr bwMode="auto">
            <a:xfrm>
              <a:off x="2662238" y="2808288"/>
              <a:ext cx="107950" cy="144462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 anchorCtr="1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1</a:t>
              </a:r>
            </a:p>
          </p:txBody>
        </p:sp>
        <p:sp>
          <p:nvSpPr>
            <p:cNvPr id="18506" name="Rectangle 74"/>
            <p:cNvSpPr>
              <a:spLocks noChangeArrowheads="1"/>
            </p:cNvSpPr>
            <p:nvPr/>
          </p:nvSpPr>
          <p:spPr bwMode="auto">
            <a:xfrm>
              <a:off x="2806700" y="2808288"/>
              <a:ext cx="107950" cy="144462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 anchorCtr="1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1</a:t>
              </a:r>
            </a:p>
          </p:txBody>
        </p:sp>
        <p:sp>
          <p:nvSpPr>
            <p:cNvPr id="18507" name="Rectangle 75"/>
            <p:cNvSpPr>
              <a:spLocks noChangeArrowheads="1"/>
            </p:cNvSpPr>
            <p:nvPr/>
          </p:nvSpPr>
          <p:spPr bwMode="auto">
            <a:xfrm>
              <a:off x="2951163" y="2808288"/>
              <a:ext cx="107950" cy="144462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 anchorCtr="1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1</a:t>
              </a:r>
            </a:p>
          </p:txBody>
        </p:sp>
        <p:sp>
          <p:nvSpPr>
            <p:cNvPr id="18508" name="Rectangle 76"/>
            <p:cNvSpPr>
              <a:spLocks noChangeArrowheads="1"/>
            </p:cNvSpPr>
            <p:nvPr/>
          </p:nvSpPr>
          <p:spPr bwMode="auto">
            <a:xfrm>
              <a:off x="3094038" y="2808288"/>
              <a:ext cx="107950" cy="144462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 anchorCtr="1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1</a:t>
              </a:r>
            </a:p>
          </p:txBody>
        </p:sp>
        <p:sp>
          <p:nvSpPr>
            <p:cNvPr id="18509" name="Rectangle 77"/>
            <p:cNvSpPr>
              <a:spLocks noChangeArrowheads="1"/>
            </p:cNvSpPr>
            <p:nvPr/>
          </p:nvSpPr>
          <p:spPr bwMode="auto">
            <a:xfrm>
              <a:off x="2085975" y="2557463"/>
              <a:ext cx="107950" cy="144462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 anchorCtr="1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1</a:t>
              </a:r>
            </a:p>
          </p:txBody>
        </p:sp>
        <p:sp>
          <p:nvSpPr>
            <p:cNvPr id="18510" name="Rectangle 78"/>
            <p:cNvSpPr>
              <a:spLocks noChangeArrowheads="1"/>
            </p:cNvSpPr>
            <p:nvPr/>
          </p:nvSpPr>
          <p:spPr bwMode="auto">
            <a:xfrm>
              <a:off x="2230438" y="2557463"/>
              <a:ext cx="107950" cy="144462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 anchorCtr="1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1</a:t>
              </a:r>
            </a:p>
          </p:txBody>
        </p:sp>
        <p:sp>
          <p:nvSpPr>
            <p:cNvPr id="18511" name="Rectangle 79"/>
            <p:cNvSpPr>
              <a:spLocks noChangeArrowheads="1"/>
            </p:cNvSpPr>
            <p:nvPr/>
          </p:nvSpPr>
          <p:spPr bwMode="auto">
            <a:xfrm>
              <a:off x="2374900" y="2557463"/>
              <a:ext cx="107950" cy="144462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 anchorCtr="1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1</a:t>
              </a:r>
            </a:p>
          </p:txBody>
        </p:sp>
        <p:sp>
          <p:nvSpPr>
            <p:cNvPr id="18512" name="Rectangle 80"/>
            <p:cNvSpPr>
              <a:spLocks noChangeArrowheads="1"/>
            </p:cNvSpPr>
            <p:nvPr/>
          </p:nvSpPr>
          <p:spPr bwMode="auto">
            <a:xfrm>
              <a:off x="2517775" y="2557463"/>
              <a:ext cx="107950" cy="144462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 anchorCtr="1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1</a:t>
              </a:r>
            </a:p>
          </p:txBody>
        </p:sp>
        <p:sp>
          <p:nvSpPr>
            <p:cNvPr id="18513" name="Rectangle 81"/>
            <p:cNvSpPr>
              <a:spLocks noChangeArrowheads="1"/>
            </p:cNvSpPr>
            <p:nvPr/>
          </p:nvSpPr>
          <p:spPr bwMode="auto">
            <a:xfrm>
              <a:off x="2662238" y="2557463"/>
              <a:ext cx="107950" cy="144462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 anchorCtr="1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1</a:t>
              </a:r>
            </a:p>
          </p:txBody>
        </p:sp>
        <p:sp>
          <p:nvSpPr>
            <p:cNvPr id="18514" name="Rectangle 82"/>
            <p:cNvSpPr>
              <a:spLocks noChangeArrowheads="1"/>
            </p:cNvSpPr>
            <p:nvPr/>
          </p:nvSpPr>
          <p:spPr bwMode="auto">
            <a:xfrm>
              <a:off x="2806700" y="2557463"/>
              <a:ext cx="107950" cy="144462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 anchorCtr="1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1</a:t>
              </a:r>
            </a:p>
          </p:txBody>
        </p:sp>
        <p:sp>
          <p:nvSpPr>
            <p:cNvPr id="18515" name="Rectangle 83"/>
            <p:cNvSpPr>
              <a:spLocks noChangeArrowheads="1"/>
            </p:cNvSpPr>
            <p:nvPr/>
          </p:nvSpPr>
          <p:spPr bwMode="auto">
            <a:xfrm>
              <a:off x="2951163" y="2557463"/>
              <a:ext cx="107950" cy="144462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 anchorCtr="1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1</a:t>
              </a:r>
            </a:p>
          </p:txBody>
        </p:sp>
        <p:sp>
          <p:nvSpPr>
            <p:cNvPr id="18516" name="Rectangle 84"/>
            <p:cNvSpPr>
              <a:spLocks noChangeArrowheads="1"/>
            </p:cNvSpPr>
            <p:nvPr/>
          </p:nvSpPr>
          <p:spPr bwMode="auto">
            <a:xfrm>
              <a:off x="3094038" y="2557463"/>
              <a:ext cx="107950" cy="144462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 anchorCtr="1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0</a:t>
              </a:r>
            </a:p>
          </p:txBody>
        </p:sp>
        <p:sp>
          <p:nvSpPr>
            <p:cNvPr id="18517" name="Rectangle 85"/>
            <p:cNvSpPr>
              <a:spLocks noChangeArrowheads="1"/>
            </p:cNvSpPr>
            <p:nvPr/>
          </p:nvSpPr>
          <p:spPr bwMode="auto">
            <a:xfrm>
              <a:off x="2085975" y="2306638"/>
              <a:ext cx="107950" cy="144462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 anchorCtr="1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1</a:t>
              </a:r>
            </a:p>
          </p:txBody>
        </p:sp>
        <p:sp>
          <p:nvSpPr>
            <p:cNvPr id="18518" name="Rectangle 86"/>
            <p:cNvSpPr>
              <a:spLocks noChangeArrowheads="1"/>
            </p:cNvSpPr>
            <p:nvPr/>
          </p:nvSpPr>
          <p:spPr bwMode="auto">
            <a:xfrm>
              <a:off x="2230438" y="2306638"/>
              <a:ext cx="107950" cy="144462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 anchorCtr="1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1</a:t>
              </a:r>
            </a:p>
          </p:txBody>
        </p:sp>
        <p:sp>
          <p:nvSpPr>
            <p:cNvPr id="18519" name="Rectangle 87"/>
            <p:cNvSpPr>
              <a:spLocks noChangeArrowheads="1"/>
            </p:cNvSpPr>
            <p:nvPr/>
          </p:nvSpPr>
          <p:spPr bwMode="auto">
            <a:xfrm>
              <a:off x="2374900" y="2306638"/>
              <a:ext cx="107950" cy="144462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 anchorCtr="1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1</a:t>
              </a:r>
            </a:p>
          </p:txBody>
        </p:sp>
        <p:sp>
          <p:nvSpPr>
            <p:cNvPr id="18520" name="Rectangle 88"/>
            <p:cNvSpPr>
              <a:spLocks noChangeArrowheads="1"/>
            </p:cNvSpPr>
            <p:nvPr/>
          </p:nvSpPr>
          <p:spPr bwMode="auto">
            <a:xfrm>
              <a:off x="2517775" y="2306638"/>
              <a:ext cx="107950" cy="144462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 anchorCtr="1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1</a:t>
              </a:r>
            </a:p>
          </p:txBody>
        </p:sp>
        <p:sp>
          <p:nvSpPr>
            <p:cNvPr id="18521" name="Rectangle 89"/>
            <p:cNvSpPr>
              <a:spLocks noChangeArrowheads="1"/>
            </p:cNvSpPr>
            <p:nvPr/>
          </p:nvSpPr>
          <p:spPr bwMode="auto">
            <a:xfrm>
              <a:off x="2662238" y="2306638"/>
              <a:ext cx="107950" cy="144462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 anchorCtr="1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1</a:t>
              </a:r>
            </a:p>
          </p:txBody>
        </p:sp>
        <p:sp>
          <p:nvSpPr>
            <p:cNvPr id="18522" name="Rectangle 90"/>
            <p:cNvSpPr>
              <a:spLocks noChangeArrowheads="1"/>
            </p:cNvSpPr>
            <p:nvPr/>
          </p:nvSpPr>
          <p:spPr bwMode="auto">
            <a:xfrm>
              <a:off x="2806700" y="2306638"/>
              <a:ext cx="107950" cy="144462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 anchorCtr="1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1</a:t>
              </a:r>
            </a:p>
          </p:txBody>
        </p:sp>
        <p:sp>
          <p:nvSpPr>
            <p:cNvPr id="18523" name="Rectangle 91"/>
            <p:cNvSpPr>
              <a:spLocks noChangeArrowheads="1"/>
            </p:cNvSpPr>
            <p:nvPr/>
          </p:nvSpPr>
          <p:spPr bwMode="auto">
            <a:xfrm>
              <a:off x="2951163" y="2306638"/>
              <a:ext cx="107950" cy="144462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 anchorCtr="1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0</a:t>
              </a:r>
            </a:p>
          </p:txBody>
        </p:sp>
        <p:sp>
          <p:nvSpPr>
            <p:cNvPr id="18524" name="Rectangle 92"/>
            <p:cNvSpPr>
              <a:spLocks noChangeArrowheads="1"/>
            </p:cNvSpPr>
            <p:nvPr/>
          </p:nvSpPr>
          <p:spPr bwMode="auto">
            <a:xfrm>
              <a:off x="3094038" y="2306638"/>
              <a:ext cx="107950" cy="144462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 anchorCtr="1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1</a:t>
              </a:r>
            </a:p>
          </p:txBody>
        </p:sp>
        <p:sp>
          <p:nvSpPr>
            <p:cNvPr id="18527" name="Oval 95"/>
            <p:cNvSpPr>
              <a:spLocks noChangeArrowheads="1"/>
            </p:cNvSpPr>
            <p:nvPr/>
          </p:nvSpPr>
          <p:spPr bwMode="auto">
            <a:xfrm>
              <a:off x="2625725" y="1947863"/>
              <a:ext cx="36513" cy="36512"/>
            </a:xfrm>
            <a:prstGeom prst="ellipse">
              <a:avLst/>
            </a:prstGeom>
            <a:solidFill>
              <a:srgbClr val="4D4D4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5875">
                  <a:solidFill>
                    <a:srgbClr val="4D4D4D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/>
            <a:p>
              <a:endParaRPr lang="ja-JP" altLang="en-US"/>
            </a:p>
          </p:txBody>
        </p:sp>
        <p:sp>
          <p:nvSpPr>
            <p:cNvPr id="18528" name="Oval 96"/>
            <p:cNvSpPr>
              <a:spLocks noChangeArrowheads="1"/>
            </p:cNvSpPr>
            <p:nvPr/>
          </p:nvSpPr>
          <p:spPr bwMode="auto">
            <a:xfrm>
              <a:off x="2625725" y="2055813"/>
              <a:ext cx="36513" cy="36512"/>
            </a:xfrm>
            <a:prstGeom prst="ellipse">
              <a:avLst/>
            </a:prstGeom>
            <a:solidFill>
              <a:srgbClr val="4D4D4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5875">
                  <a:solidFill>
                    <a:srgbClr val="4D4D4D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/>
            <a:p>
              <a:endParaRPr lang="ja-JP" altLang="en-US"/>
            </a:p>
          </p:txBody>
        </p:sp>
        <p:sp>
          <p:nvSpPr>
            <p:cNvPr id="18529" name="Oval 97"/>
            <p:cNvSpPr>
              <a:spLocks noChangeArrowheads="1"/>
            </p:cNvSpPr>
            <p:nvPr/>
          </p:nvSpPr>
          <p:spPr bwMode="auto">
            <a:xfrm>
              <a:off x="2625725" y="2163763"/>
              <a:ext cx="36513" cy="36512"/>
            </a:xfrm>
            <a:prstGeom prst="ellipse">
              <a:avLst/>
            </a:prstGeom>
            <a:solidFill>
              <a:srgbClr val="4D4D4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5875">
                  <a:solidFill>
                    <a:srgbClr val="4D4D4D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/>
            <a:p>
              <a:endParaRPr lang="ja-JP" altLang="en-US"/>
            </a:p>
          </p:txBody>
        </p:sp>
        <p:sp>
          <p:nvSpPr>
            <p:cNvPr id="18531" name="AutoShape 99"/>
            <p:cNvSpPr>
              <a:spLocks noChangeArrowheads="1"/>
            </p:cNvSpPr>
            <p:nvPr/>
          </p:nvSpPr>
          <p:spPr bwMode="auto">
            <a:xfrm>
              <a:off x="2051050" y="828675"/>
              <a:ext cx="1187450" cy="215900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28575">
              <a:solidFill>
                <a:srgbClr val="777777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1</a:t>
              </a:r>
              <a:r>
                <a:rPr lang="ja-JP" altLang="en-US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バイト </a:t>
              </a:r>
              <a:r>
                <a:rPr lang="en-US" altLang="ja-JP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= 8</a:t>
              </a:r>
              <a:r>
                <a:rPr lang="ja-JP" altLang="en-US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ビット</a:t>
              </a:r>
            </a:p>
          </p:txBody>
        </p:sp>
        <p:sp>
          <p:nvSpPr>
            <p:cNvPr id="18532" name="AutoShape 100"/>
            <p:cNvSpPr>
              <a:spLocks noChangeArrowheads="1"/>
            </p:cNvSpPr>
            <p:nvPr/>
          </p:nvSpPr>
          <p:spPr bwMode="auto">
            <a:xfrm>
              <a:off x="1008063" y="828675"/>
              <a:ext cx="611187" cy="215900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28575">
              <a:solidFill>
                <a:srgbClr val="777777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1</a:t>
              </a:r>
              <a:r>
                <a:rPr lang="ja-JP" altLang="en-US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ビット</a:t>
              </a:r>
            </a:p>
          </p:txBody>
        </p:sp>
        <p:sp>
          <p:nvSpPr>
            <p:cNvPr id="18533" name="Rectangle 101"/>
            <p:cNvSpPr>
              <a:spLocks noChangeArrowheads="1"/>
            </p:cNvSpPr>
            <p:nvPr/>
          </p:nvSpPr>
          <p:spPr bwMode="auto">
            <a:xfrm>
              <a:off x="1258888" y="1695450"/>
              <a:ext cx="107950" cy="144463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 anchorCtr="1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0</a:t>
              </a:r>
            </a:p>
          </p:txBody>
        </p:sp>
        <p:sp>
          <p:nvSpPr>
            <p:cNvPr id="18534" name="Rectangle 102"/>
            <p:cNvSpPr>
              <a:spLocks noChangeArrowheads="1"/>
            </p:cNvSpPr>
            <p:nvPr/>
          </p:nvSpPr>
          <p:spPr bwMode="auto">
            <a:xfrm>
              <a:off x="1258888" y="2306638"/>
              <a:ext cx="107950" cy="144462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 anchorCtr="1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1</a:t>
              </a:r>
            </a:p>
          </p:txBody>
        </p:sp>
        <p:sp>
          <p:nvSpPr>
            <p:cNvPr id="18540" name="AutoShape 108"/>
            <p:cNvSpPr>
              <a:spLocks/>
            </p:cNvSpPr>
            <p:nvPr/>
          </p:nvSpPr>
          <p:spPr bwMode="auto">
            <a:xfrm>
              <a:off x="3348038" y="1227138"/>
              <a:ext cx="71437" cy="1692275"/>
            </a:xfrm>
            <a:prstGeom prst="rightBracket">
              <a:avLst>
                <a:gd name="adj" fmla="val 85982"/>
              </a:avLst>
            </a:prstGeom>
            <a:noFill/>
            <a:ln w="12700">
              <a:solidFill>
                <a:srgbClr val="4D4D4D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/>
            <a:p>
              <a:endParaRPr lang="ja-JP" altLang="en-US"/>
            </a:p>
          </p:txBody>
        </p:sp>
        <p:sp>
          <p:nvSpPr>
            <p:cNvPr id="18537" name="Rectangle 105"/>
            <p:cNvSpPr>
              <a:spLocks noChangeArrowheads="1"/>
            </p:cNvSpPr>
            <p:nvPr/>
          </p:nvSpPr>
          <p:spPr bwMode="auto">
            <a:xfrm>
              <a:off x="3492500" y="1871663"/>
              <a:ext cx="719138" cy="36036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0000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 sz="8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0</a:t>
              </a:r>
              <a:r>
                <a:rPr lang="ja-JP" altLang="en-US" sz="8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と</a:t>
              </a:r>
              <a:r>
                <a:rPr lang="en-US" altLang="ja-JP" sz="8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1</a:t>
              </a:r>
              <a:r>
                <a:rPr lang="ja-JP" altLang="en-US" sz="8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の組合せは</a:t>
              </a:r>
              <a:br>
                <a:rPr lang="ja-JP" altLang="en-US" sz="8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</a:br>
              <a:r>
                <a:rPr lang="en-US" altLang="ja-JP" sz="8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256</a:t>
              </a:r>
              <a:r>
                <a:rPr lang="ja-JP" altLang="en-US" sz="8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通り</a:t>
              </a:r>
            </a:p>
          </p:txBody>
        </p:sp>
        <p:sp>
          <p:nvSpPr>
            <p:cNvPr id="18541" name="AutoShape 109"/>
            <p:cNvSpPr>
              <a:spLocks/>
            </p:cNvSpPr>
            <p:nvPr/>
          </p:nvSpPr>
          <p:spPr bwMode="auto">
            <a:xfrm flipH="1">
              <a:off x="1044575" y="1731963"/>
              <a:ext cx="71438" cy="684212"/>
            </a:xfrm>
            <a:prstGeom prst="rightBracket">
              <a:avLst>
                <a:gd name="adj" fmla="val 73296"/>
              </a:avLst>
            </a:prstGeom>
            <a:noFill/>
            <a:ln w="12700">
              <a:solidFill>
                <a:srgbClr val="4D4D4D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/>
            <a:p>
              <a:endParaRPr lang="ja-JP" altLang="en-US"/>
            </a:p>
          </p:txBody>
        </p:sp>
        <p:sp>
          <p:nvSpPr>
            <p:cNvPr id="18542" name="Rectangle 110"/>
            <p:cNvSpPr>
              <a:spLocks noChangeArrowheads="1"/>
            </p:cNvSpPr>
            <p:nvPr/>
          </p:nvSpPr>
          <p:spPr bwMode="auto">
            <a:xfrm>
              <a:off x="288925" y="1871663"/>
              <a:ext cx="719138" cy="36036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0000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 sz="8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0</a:t>
              </a:r>
              <a:r>
                <a:rPr lang="ja-JP" altLang="en-US" sz="8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と</a:t>
              </a:r>
              <a:r>
                <a:rPr lang="en-US" altLang="ja-JP" sz="8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1</a:t>
              </a:r>
              <a:r>
                <a:rPr lang="ja-JP" altLang="en-US" sz="8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の組合せは</a:t>
              </a:r>
              <a:br>
                <a:rPr lang="ja-JP" altLang="en-US" sz="8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</a:br>
              <a:r>
                <a:rPr lang="en-US" altLang="ja-JP" sz="8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2</a:t>
              </a:r>
              <a:r>
                <a:rPr lang="ja-JP" altLang="en-US" sz="8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通り</a:t>
              </a:r>
            </a:p>
          </p:txBody>
        </p: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 altLang="ja-JP">
                <a:solidFill>
                  <a:schemeClr val="bg1"/>
                </a:solidFill>
              </a:rPr>
              <a:t>07</a:t>
            </a:r>
            <a:r>
              <a:rPr lang="en-US" altLang="ja-JP"/>
              <a:t>   </a:t>
            </a:r>
            <a:r>
              <a:rPr lang="ja-JP" altLang="en-US"/>
              <a:t>補助的に用いられる接頭辞</a:t>
            </a:r>
          </a:p>
        </p:txBody>
      </p:sp>
      <p:grpSp>
        <p:nvGrpSpPr>
          <p:cNvPr id="2" name="グループ化 1"/>
          <p:cNvGrpSpPr/>
          <p:nvPr/>
        </p:nvGrpSpPr>
        <p:grpSpPr>
          <a:xfrm>
            <a:off x="611188" y="720725"/>
            <a:ext cx="3421062" cy="2162175"/>
            <a:chOff x="611188" y="720725"/>
            <a:chExt cx="3421062" cy="2162175"/>
          </a:xfrm>
        </p:grpSpPr>
        <p:sp>
          <p:nvSpPr>
            <p:cNvPr id="24595" name="Rectangle 19"/>
            <p:cNvSpPr>
              <a:spLocks noChangeArrowheads="1"/>
            </p:cNvSpPr>
            <p:nvPr/>
          </p:nvSpPr>
          <p:spPr bwMode="auto">
            <a:xfrm>
              <a:off x="2195513" y="720725"/>
              <a:ext cx="288925" cy="21621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0000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 sz="800" b="1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Y</a:t>
              </a:r>
            </a:p>
            <a:p>
              <a:pPr algn="ctr"/>
              <a:r>
                <a:rPr lang="en-US" altLang="ja-JP" sz="800" b="1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Z</a:t>
              </a:r>
            </a:p>
            <a:p>
              <a:pPr algn="ctr"/>
              <a:r>
                <a:rPr lang="en-US" altLang="ja-JP" sz="800" b="1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E</a:t>
              </a:r>
            </a:p>
            <a:p>
              <a:pPr algn="ctr"/>
              <a:r>
                <a:rPr lang="en-US" altLang="ja-JP" sz="800" b="1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P</a:t>
              </a:r>
            </a:p>
            <a:p>
              <a:pPr algn="ctr"/>
              <a:r>
                <a:rPr lang="en-US" altLang="ja-JP" sz="800" b="1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T</a:t>
              </a:r>
            </a:p>
            <a:p>
              <a:pPr algn="ctr"/>
              <a:r>
                <a:rPr lang="en-US" altLang="ja-JP" sz="800" b="1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G</a:t>
              </a:r>
            </a:p>
            <a:p>
              <a:pPr algn="ctr"/>
              <a:r>
                <a:rPr lang="en-US" altLang="ja-JP" sz="800" b="1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M</a:t>
              </a:r>
            </a:p>
            <a:p>
              <a:pPr algn="ctr"/>
              <a:r>
                <a:rPr lang="en-US" altLang="ja-JP" sz="800" b="1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k</a:t>
              </a:r>
            </a:p>
            <a:p>
              <a:pPr algn="ctr"/>
              <a:r>
                <a:rPr lang="ja-JP" altLang="en-US" sz="800" b="1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・</a:t>
              </a:r>
            </a:p>
            <a:p>
              <a:pPr algn="ctr"/>
              <a:r>
                <a:rPr lang="en-US" altLang="ja-JP" sz="800" b="1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m</a:t>
              </a:r>
            </a:p>
            <a:p>
              <a:pPr algn="ctr"/>
              <a:r>
                <a:rPr lang="el-GR" altLang="ja-JP" sz="800" b="1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μ</a:t>
              </a:r>
            </a:p>
            <a:p>
              <a:pPr algn="ctr"/>
              <a:r>
                <a:rPr lang="en-US" altLang="ja-JP" sz="800" b="1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n</a:t>
              </a:r>
            </a:p>
            <a:p>
              <a:pPr algn="ctr"/>
              <a:r>
                <a:rPr lang="en-US" altLang="ja-JP" sz="800" b="1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p</a:t>
              </a:r>
            </a:p>
            <a:p>
              <a:pPr algn="ctr"/>
              <a:r>
                <a:rPr lang="en-US" altLang="ja-JP" sz="800" b="1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f</a:t>
              </a:r>
            </a:p>
            <a:p>
              <a:pPr algn="ctr"/>
              <a:r>
                <a:rPr lang="en-US" altLang="ja-JP" sz="800" b="1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a</a:t>
              </a:r>
            </a:p>
            <a:p>
              <a:pPr algn="ctr"/>
              <a:r>
                <a:rPr lang="en-US" altLang="ja-JP" sz="800" b="1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z</a:t>
              </a:r>
            </a:p>
            <a:p>
              <a:pPr algn="ctr"/>
              <a:r>
                <a:rPr lang="en-US" altLang="ja-JP" sz="800" b="1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y</a:t>
              </a:r>
              <a:endParaRPr lang="en-US" altLang="ja-JP" sz="800" b="1" baseline="30000">
                <a:solidFill>
                  <a:srgbClr val="4D4D4D"/>
                </a:solidFill>
                <a:latin typeface="Arial Black" panose="020B0A04020102020204" pitchFamily="34" charset="0"/>
                <a:ea typeface="HGPｺﾞｼｯｸE" panose="020B0900000000000000" pitchFamily="50" charset="-128"/>
              </a:endParaRPr>
            </a:p>
          </p:txBody>
        </p:sp>
        <p:sp>
          <p:nvSpPr>
            <p:cNvPr id="24597" name="Rectangle 21"/>
            <p:cNvSpPr>
              <a:spLocks noChangeArrowheads="1"/>
            </p:cNvSpPr>
            <p:nvPr/>
          </p:nvSpPr>
          <p:spPr bwMode="auto">
            <a:xfrm>
              <a:off x="2447925" y="720725"/>
              <a:ext cx="1584325" cy="10429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0000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r>
                <a:rPr lang="en-US" altLang="ja-JP" sz="800" dirty="0">
                  <a:solidFill>
                    <a:srgbClr val="4D4D4D"/>
                  </a:solidFill>
                  <a:latin typeface="HGPｺﾞｼｯｸE" panose="020B0900000000000000" pitchFamily="50" charset="-128"/>
                  <a:ea typeface="HGPｺﾞｼｯｸE" panose="020B0900000000000000" pitchFamily="50" charset="-128"/>
                </a:rPr>
                <a:t>1 000 000 000 000 000 000 000 000</a:t>
              </a:r>
            </a:p>
            <a:p>
              <a:r>
                <a:rPr lang="en-US" altLang="ja-JP" sz="800" dirty="0">
                  <a:solidFill>
                    <a:srgbClr val="4D4D4D"/>
                  </a:solidFill>
                  <a:latin typeface="HGPｺﾞｼｯｸE" panose="020B0900000000000000" pitchFamily="50" charset="-128"/>
                  <a:ea typeface="HGPｺﾞｼｯｸE" panose="020B0900000000000000" pitchFamily="50" charset="-128"/>
                </a:rPr>
                <a:t>1 000 000 000 000 000 000 000</a:t>
              </a:r>
            </a:p>
            <a:p>
              <a:r>
                <a:rPr lang="en-US" altLang="ja-JP" sz="800" dirty="0">
                  <a:solidFill>
                    <a:srgbClr val="4D4D4D"/>
                  </a:solidFill>
                  <a:latin typeface="HGPｺﾞｼｯｸE" panose="020B0900000000000000" pitchFamily="50" charset="-128"/>
                  <a:ea typeface="HGPｺﾞｼｯｸE" panose="020B0900000000000000" pitchFamily="50" charset="-128"/>
                </a:rPr>
                <a:t>1 000 000 000 000 000 000</a:t>
              </a:r>
            </a:p>
            <a:p>
              <a:r>
                <a:rPr lang="en-US" altLang="ja-JP" sz="800" dirty="0">
                  <a:solidFill>
                    <a:srgbClr val="4D4D4D"/>
                  </a:solidFill>
                  <a:latin typeface="HGPｺﾞｼｯｸE" panose="020B0900000000000000" pitchFamily="50" charset="-128"/>
                  <a:ea typeface="HGPｺﾞｼｯｸE" panose="020B0900000000000000" pitchFamily="50" charset="-128"/>
                </a:rPr>
                <a:t>1 000 000 000 000 000</a:t>
              </a:r>
            </a:p>
            <a:p>
              <a:r>
                <a:rPr lang="en-US" altLang="ja-JP" sz="800" dirty="0">
                  <a:solidFill>
                    <a:srgbClr val="4D4D4D"/>
                  </a:solidFill>
                  <a:latin typeface="HGPｺﾞｼｯｸE" panose="020B0900000000000000" pitchFamily="50" charset="-128"/>
                  <a:ea typeface="HGPｺﾞｼｯｸE" panose="020B0900000000000000" pitchFamily="50" charset="-128"/>
                </a:rPr>
                <a:t>1 000 000 000 000</a:t>
              </a:r>
            </a:p>
            <a:p>
              <a:r>
                <a:rPr lang="en-US" altLang="ja-JP" sz="800" dirty="0">
                  <a:solidFill>
                    <a:srgbClr val="4D4D4D"/>
                  </a:solidFill>
                  <a:latin typeface="HGPｺﾞｼｯｸE" panose="020B0900000000000000" pitchFamily="50" charset="-128"/>
                  <a:ea typeface="HGPｺﾞｼｯｸE" panose="020B0900000000000000" pitchFamily="50" charset="-128"/>
                </a:rPr>
                <a:t>1 000 000 000</a:t>
              </a:r>
            </a:p>
            <a:p>
              <a:r>
                <a:rPr lang="en-US" altLang="ja-JP" sz="800" dirty="0">
                  <a:solidFill>
                    <a:srgbClr val="4D4D4D"/>
                  </a:solidFill>
                  <a:latin typeface="HGPｺﾞｼｯｸE" panose="020B0900000000000000" pitchFamily="50" charset="-128"/>
                  <a:ea typeface="HGPｺﾞｼｯｸE" panose="020B0900000000000000" pitchFamily="50" charset="-128"/>
                </a:rPr>
                <a:t>1 000 000</a:t>
              </a:r>
            </a:p>
            <a:p>
              <a:r>
                <a:rPr lang="en-US" altLang="ja-JP" sz="800" dirty="0">
                  <a:solidFill>
                    <a:srgbClr val="4D4D4D"/>
                  </a:solidFill>
                  <a:latin typeface="HGPｺﾞｼｯｸE" panose="020B0900000000000000" pitchFamily="50" charset="-128"/>
                  <a:ea typeface="HGPｺﾞｼｯｸE" panose="020B0900000000000000" pitchFamily="50" charset="-128"/>
                </a:rPr>
                <a:t>1 000</a:t>
              </a:r>
            </a:p>
          </p:txBody>
        </p:sp>
        <p:sp>
          <p:nvSpPr>
            <p:cNvPr id="24598" name="Rectangle 22"/>
            <p:cNvSpPr>
              <a:spLocks noChangeArrowheads="1"/>
            </p:cNvSpPr>
            <p:nvPr/>
          </p:nvSpPr>
          <p:spPr bwMode="auto">
            <a:xfrm>
              <a:off x="611188" y="1836738"/>
              <a:ext cx="1584325" cy="104298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0000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r"/>
              <a:r>
                <a:rPr lang="en-US" altLang="ja-JP" sz="800">
                  <a:solidFill>
                    <a:srgbClr val="4D4D4D"/>
                  </a:solidFill>
                  <a:latin typeface="HGPｺﾞｼｯｸE" panose="020B0900000000000000" pitchFamily="50" charset="-128"/>
                  <a:ea typeface="HGPｺﾞｼｯｸE" panose="020B0900000000000000" pitchFamily="50" charset="-128"/>
                </a:rPr>
                <a:t>0.001</a:t>
              </a:r>
            </a:p>
            <a:p>
              <a:pPr algn="r"/>
              <a:r>
                <a:rPr lang="en-US" altLang="ja-JP" sz="800">
                  <a:solidFill>
                    <a:srgbClr val="4D4D4D"/>
                  </a:solidFill>
                  <a:latin typeface="HGPｺﾞｼｯｸE" panose="020B0900000000000000" pitchFamily="50" charset="-128"/>
                  <a:ea typeface="HGPｺﾞｼｯｸE" panose="020B0900000000000000" pitchFamily="50" charset="-128"/>
                </a:rPr>
                <a:t>0.000 001</a:t>
              </a:r>
            </a:p>
            <a:p>
              <a:pPr algn="r"/>
              <a:r>
                <a:rPr lang="en-US" altLang="ja-JP" sz="800">
                  <a:solidFill>
                    <a:srgbClr val="4D4D4D"/>
                  </a:solidFill>
                  <a:latin typeface="HGPｺﾞｼｯｸE" panose="020B0900000000000000" pitchFamily="50" charset="-128"/>
                  <a:ea typeface="HGPｺﾞｼｯｸE" panose="020B0900000000000000" pitchFamily="50" charset="-128"/>
                </a:rPr>
                <a:t>0.000 000 001</a:t>
              </a:r>
            </a:p>
            <a:p>
              <a:pPr algn="r"/>
              <a:r>
                <a:rPr lang="en-US" altLang="ja-JP" sz="800">
                  <a:solidFill>
                    <a:srgbClr val="4D4D4D"/>
                  </a:solidFill>
                  <a:latin typeface="HGPｺﾞｼｯｸE" panose="020B0900000000000000" pitchFamily="50" charset="-128"/>
                  <a:ea typeface="HGPｺﾞｼｯｸE" panose="020B0900000000000000" pitchFamily="50" charset="-128"/>
                </a:rPr>
                <a:t>0.000 000 000 001</a:t>
              </a:r>
            </a:p>
            <a:p>
              <a:pPr algn="r"/>
              <a:r>
                <a:rPr lang="en-US" altLang="ja-JP" sz="800">
                  <a:solidFill>
                    <a:srgbClr val="4D4D4D"/>
                  </a:solidFill>
                  <a:latin typeface="HGPｺﾞｼｯｸE" panose="020B0900000000000000" pitchFamily="50" charset="-128"/>
                  <a:ea typeface="HGPｺﾞｼｯｸE" panose="020B0900000000000000" pitchFamily="50" charset="-128"/>
                </a:rPr>
                <a:t>0.000 000 000 000 001</a:t>
              </a:r>
            </a:p>
            <a:p>
              <a:pPr algn="r"/>
              <a:r>
                <a:rPr lang="en-US" altLang="ja-JP" sz="800">
                  <a:solidFill>
                    <a:srgbClr val="4D4D4D"/>
                  </a:solidFill>
                  <a:latin typeface="HGPｺﾞｼｯｸE" panose="020B0900000000000000" pitchFamily="50" charset="-128"/>
                  <a:ea typeface="HGPｺﾞｼｯｸE" panose="020B0900000000000000" pitchFamily="50" charset="-128"/>
                </a:rPr>
                <a:t>0.000 000 000 000 000 001</a:t>
              </a:r>
            </a:p>
            <a:p>
              <a:pPr algn="r"/>
              <a:r>
                <a:rPr lang="en-US" altLang="ja-JP" sz="800">
                  <a:solidFill>
                    <a:srgbClr val="4D4D4D"/>
                  </a:solidFill>
                  <a:latin typeface="HGPｺﾞｼｯｸE" panose="020B0900000000000000" pitchFamily="50" charset="-128"/>
                  <a:ea typeface="HGPｺﾞｼｯｸE" panose="020B0900000000000000" pitchFamily="50" charset="-128"/>
                </a:rPr>
                <a:t>0.000 000 000 000 000 000 001</a:t>
              </a:r>
            </a:p>
            <a:p>
              <a:pPr algn="r"/>
              <a:r>
                <a:rPr lang="en-US" altLang="ja-JP" sz="800">
                  <a:solidFill>
                    <a:srgbClr val="4D4D4D"/>
                  </a:solidFill>
                  <a:latin typeface="HGPｺﾞｼｯｸE" panose="020B0900000000000000" pitchFamily="50" charset="-128"/>
                  <a:ea typeface="HGPｺﾞｼｯｸE" panose="020B0900000000000000" pitchFamily="50" charset="-128"/>
                </a:rPr>
                <a:t>0.000 000 000 000 000 000 000 001</a:t>
              </a:r>
            </a:p>
          </p:txBody>
        </p:sp>
        <p:sp>
          <p:nvSpPr>
            <p:cNvPr id="24599" name="Rectangle 23"/>
            <p:cNvSpPr>
              <a:spLocks noChangeArrowheads="1"/>
            </p:cNvSpPr>
            <p:nvPr/>
          </p:nvSpPr>
          <p:spPr bwMode="auto">
            <a:xfrm>
              <a:off x="1763713" y="720725"/>
              <a:ext cx="431800" cy="10429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0000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r"/>
              <a:r>
                <a:rPr lang="ja-JP" altLang="en-US" sz="800" dirty="0">
                  <a:solidFill>
                    <a:srgbClr val="4D4D4D"/>
                  </a:solidFill>
                  <a:latin typeface="HGPｺﾞｼｯｸE" panose="020B0900000000000000" pitchFamily="50" charset="-128"/>
                  <a:ea typeface="HGPｺﾞｼｯｸE" panose="020B0900000000000000" pitchFamily="50" charset="-128"/>
                </a:rPr>
                <a:t>ヨタ</a:t>
              </a:r>
            </a:p>
            <a:p>
              <a:pPr algn="r"/>
              <a:r>
                <a:rPr lang="ja-JP" altLang="en-US" sz="800" dirty="0">
                  <a:solidFill>
                    <a:srgbClr val="4D4D4D"/>
                  </a:solidFill>
                  <a:latin typeface="HGPｺﾞｼｯｸE" panose="020B0900000000000000" pitchFamily="50" charset="-128"/>
                  <a:ea typeface="HGPｺﾞｼｯｸE" panose="020B0900000000000000" pitchFamily="50" charset="-128"/>
                </a:rPr>
                <a:t>ゼタ</a:t>
              </a:r>
            </a:p>
            <a:p>
              <a:pPr algn="r"/>
              <a:r>
                <a:rPr lang="ja-JP" altLang="en-US" sz="800" dirty="0">
                  <a:solidFill>
                    <a:srgbClr val="4D4D4D"/>
                  </a:solidFill>
                  <a:latin typeface="HGPｺﾞｼｯｸE" panose="020B0900000000000000" pitchFamily="50" charset="-128"/>
                  <a:ea typeface="HGPｺﾞｼｯｸE" panose="020B0900000000000000" pitchFamily="50" charset="-128"/>
                </a:rPr>
                <a:t>エクサ</a:t>
              </a:r>
            </a:p>
            <a:p>
              <a:pPr algn="r"/>
              <a:r>
                <a:rPr lang="ja-JP" altLang="en-US" sz="800" dirty="0">
                  <a:solidFill>
                    <a:srgbClr val="4D4D4D"/>
                  </a:solidFill>
                  <a:latin typeface="HGPｺﾞｼｯｸE" panose="020B0900000000000000" pitchFamily="50" charset="-128"/>
                  <a:ea typeface="HGPｺﾞｼｯｸE" panose="020B0900000000000000" pitchFamily="50" charset="-128"/>
                </a:rPr>
                <a:t>ペタ</a:t>
              </a:r>
            </a:p>
            <a:p>
              <a:pPr algn="r"/>
              <a:r>
                <a:rPr lang="ja-JP" altLang="en-US" sz="800" dirty="0">
                  <a:solidFill>
                    <a:srgbClr val="4D4D4D"/>
                  </a:solidFill>
                  <a:latin typeface="HGPｺﾞｼｯｸE" panose="020B0900000000000000" pitchFamily="50" charset="-128"/>
                  <a:ea typeface="HGPｺﾞｼｯｸE" panose="020B0900000000000000" pitchFamily="50" charset="-128"/>
                </a:rPr>
                <a:t>テラ</a:t>
              </a:r>
            </a:p>
            <a:p>
              <a:pPr algn="r"/>
              <a:r>
                <a:rPr lang="ja-JP" altLang="en-US" sz="800" dirty="0">
                  <a:solidFill>
                    <a:srgbClr val="4D4D4D"/>
                  </a:solidFill>
                  <a:latin typeface="HGPｺﾞｼｯｸE" panose="020B0900000000000000" pitchFamily="50" charset="-128"/>
                  <a:ea typeface="HGPｺﾞｼｯｸE" panose="020B0900000000000000" pitchFamily="50" charset="-128"/>
                </a:rPr>
                <a:t>ギガ</a:t>
              </a:r>
            </a:p>
            <a:p>
              <a:pPr algn="r"/>
              <a:r>
                <a:rPr lang="ja-JP" altLang="en-US" sz="800" dirty="0">
                  <a:solidFill>
                    <a:srgbClr val="4D4D4D"/>
                  </a:solidFill>
                  <a:latin typeface="HGPｺﾞｼｯｸE" panose="020B0900000000000000" pitchFamily="50" charset="-128"/>
                  <a:ea typeface="HGPｺﾞｼｯｸE" panose="020B0900000000000000" pitchFamily="50" charset="-128"/>
                </a:rPr>
                <a:t>メガ</a:t>
              </a:r>
            </a:p>
            <a:p>
              <a:pPr algn="r"/>
              <a:r>
                <a:rPr lang="ja-JP" altLang="en-US" sz="800" dirty="0">
                  <a:solidFill>
                    <a:srgbClr val="4D4D4D"/>
                  </a:solidFill>
                  <a:latin typeface="HGPｺﾞｼｯｸE" panose="020B0900000000000000" pitchFamily="50" charset="-128"/>
                  <a:ea typeface="HGPｺﾞｼｯｸE" panose="020B0900000000000000" pitchFamily="50" charset="-128"/>
                </a:rPr>
                <a:t>キロ</a:t>
              </a:r>
            </a:p>
          </p:txBody>
        </p:sp>
        <p:sp>
          <p:nvSpPr>
            <p:cNvPr id="24600" name="Rectangle 24"/>
            <p:cNvSpPr>
              <a:spLocks noChangeArrowheads="1"/>
            </p:cNvSpPr>
            <p:nvPr/>
          </p:nvSpPr>
          <p:spPr bwMode="auto">
            <a:xfrm>
              <a:off x="2447925" y="1827213"/>
              <a:ext cx="971550" cy="104298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0000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r>
                <a:rPr lang="ja-JP" altLang="en-US" sz="80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ミリ	</a:t>
              </a:r>
              <a:r>
                <a:rPr lang="en-US" altLang="ja-JP" sz="800" b="1">
                  <a:solidFill>
                    <a:srgbClr val="4D4D4D"/>
                  </a:solidFill>
                  <a:ea typeface="HGPｺﾞｼｯｸE" panose="020B0900000000000000" pitchFamily="50" charset="-128"/>
                </a:rPr>
                <a:t>milli</a:t>
              </a:r>
            </a:p>
            <a:p>
              <a:r>
                <a:rPr lang="ja-JP" altLang="en-US" sz="80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マイクロ	</a:t>
              </a:r>
              <a:r>
                <a:rPr lang="en-US" altLang="ja-JP" sz="800" b="1">
                  <a:solidFill>
                    <a:srgbClr val="4D4D4D"/>
                  </a:solidFill>
                  <a:ea typeface="HGPｺﾞｼｯｸE" panose="020B0900000000000000" pitchFamily="50" charset="-128"/>
                </a:rPr>
                <a:t>micro</a:t>
              </a:r>
            </a:p>
            <a:p>
              <a:r>
                <a:rPr lang="ja-JP" altLang="en-US" sz="80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ナノ	</a:t>
              </a:r>
              <a:r>
                <a:rPr lang="en-US" altLang="ja-JP" sz="800" b="1">
                  <a:solidFill>
                    <a:srgbClr val="4D4D4D"/>
                  </a:solidFill>
                  <a:ea typeface="HGPｺﾞｼｯｸE" panose="020B0900000000000000" pitchFamily="50" charset="-128"/>
                </a:rPr>
                <a:t>nano</a:t>
              </a:r>
            </a:p>
            <a:p>
              <a:r>
                <a:rPr lang="ja-JP" altLang="en-US" sz="80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ピコ	</a:t>
              </a:r>
              <a:r>
                <a:rPr lang="en-US" altLang="ja-JP" sz="800" b="1">
                  <a:solidFill>
                    <a:srgbClr val="4D4D4D"/>
                  </a:solidFill>
                  <a:ea typeface="HGPｺﾞｼｯｸE" panose="020B0900000000000000" pitchFamily="50" charset="-128"/>
                </a:rPr>
                <a:t>pico</a:t>
              </a:r>
            </a:p>
            <a:p>
              <a:r>
                <a:rPr lang="ja-JP" altLang="en-US" sz="80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フェムト	</a:t>
              </a:r>
              <a:r>
                <a:rPr lang="en-US" altLang="ja-JP" sz="800" b="1">
                  <a:solidFill>
                    <a:srgbClr val="4D4D4D"/>
                  </a:solidFill>
                  <a:ea typeface="HGPｺﾞｼｯｸE" panose="020B0900000000000000" pitchFamily="50" charset="-128"/>
                </a:rPr>
                <a:t>femto</a:t>
              </a:r>
            </a:p>
            <a:p>
              <a:r>
                <a:rPr lang="ja-JP" altLang="en-US" sz="80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アト	</a:t>
              </a:r>
              <a:r>
                <a:rPr lang="en-US" altLang="ja-JP" sz="800" b="1">
                  <a:solidFill>
                    <a:srgbClr val="4D4D4D"/>
                  </a:solidFill>
                  <a:ea typeface="HGPｺﾞｼｯｸE" panose="020B0900000000000000" pitchFamily="50" charset="-128"/>
                </a:rPr>
                <a:t>atto</a:t>
              </a:r>
            </a:p>
            <a:p>
              <a:r>
                <a:rPr lang="ja-JP" altLang="en-US" sz="80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ゼプト	</a:t>
              </a:r>
              <a:r>
                <a:rPr lang="en-US" altLang="ja-JP" sz="800" b="1">
                  <a:solidFill>
                    <a:srgbClr val="4D4D4D"/>
                  </a:solidFill>
                  <a:ea typeface="HGPｺﾞｼｯｸE" panose="020B0900000000000000" pitchFamily="50" charset="-128"/>
                </a:rPr>
                <a:t>zepto</a:t>
              </a:r>
            </a:p>
            <a:p>
              <a:r>
                <a:rPr lang="ja-JP" altLang="en-US" sz="80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ヨクト	</a:t>
              </a:r>
              <a:r>
                <a:rPr lang="en-US" altLang="ja-JP" sz="800" b="1">
                  <a:solidFill>
                    <a:srgbClr val="4D4D4D"/>
                  </a:solidFill>
                  <a:ea typeface="HGPｺﾞｼｯｸE" panose="020B0900000000000000" pitchFamily="50" charset="-128"/>
                </a:rPr>
                <a:t>yocto</a:t>
              </a:r>
            </a:p>
          </p:txBody>
        </p:sp>
        <p:sp>
          <p:nvSpPr>
            <p:cNvPr id="24601" name="Rectangle 25"/>
            <p:cNvSpPr>
              <a:spLocks noChangeArrowheads="1"/>
            </p:cNvSpPr>
            <p:nvPr/>
          </p:nvSpPr>
          <p:spPr bwMode="auto">
            <a:xfrm>
              <a:off x="1368425" y="720725"/>
              <a:ext cx="431800" cy="10429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0000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r"/>
              <a:r>
                <a:rPr lang="en-US" altLang="ja-JP" sz="800" b="1">
                  <a:solidFill>
                    <a:srgbClr val="4D4D4D"/>
                  </a:solidFill>
                  <a:ea typeface="HGPｺﾞｼｯｸE" panose="020B0900000000000000" pitchFamily="50" charset="-128"/>
                </a:rPr>
                <a:t>yotta</a:t>
              </a:r>
            </a:p>
            <a:p>
              <a:pPr algn="r"/>
              <a:r>
                <a:rPr lang="en-US" altLang="ja-JP" sz="800" b="1">
                  <a:solidFill>
                    <a:srgbClr val="4D4D4D"/>
                  </a:solidFill>
                  <a:ea typeface="HGPｺﾞｼｯｸE" panose="020B0900000000000000" pitchFamily="50" charset="-128"/>
                </a:rPr>
                <a:t>zetta</a:t>
              </a:r>
            </a:p>
            <a:p>
              <a:pPr algn="r"/>
              <a:r>
                <a:rPr lang="en-US" altLang="ja-JP" sz="800" b="1">
                  <a:solidFill>
                    <a:srgbClr val="4D4D4D"/>
                  </a:solidFill>
                  <a:ea typeface="HGPｺﾞｼｯｸE" panose="020B0900000000000000" pitchFamily="50" charset="-128"/>
                </a:rPr>
                <a:t>exa</a:t>
              </a:r>
            </a:p>
            <a:p>
              <a:pPr algn="r"/>
              <a:r>
                <a:rPr lang="en-US" altLang="ja-JP" sz="800" b="1">
                  <a:solidFill>
                    <a:srgbClr val="4D4D4D"/>
                  </a:solidFill>
                  <a:ea typeface="HGPｺﾞｼｯｸE" panose="020B0900000000000000" pitchFamily="50" charset="-128"/>
                </a:rPr>
                <a:t>peta</a:t>
              </a:r>
            </a:p>
            <a:p>
              <a:pPr algn="r"/>
              <a:r>
                <a:rPr lang="en-US" altLang="ja-JP" sz="800" b="1">
                  <a:solidFill>
                    <a:srgbClr val="4D4D4D"/>
                  </a:solidFill>
                  <a:ea typeface="HGPｺﾞｼｯｸE" panose="020B0900000000000000" pitchFamily="50" charset="-128"/>
                </a:rPr>
                <a:t>tera</a:t>
              </a:r>
            </a:p>
            <a:p>
              <a:pPr algn="r"/>
              <a:r>
                <a:rPr lang="en-US" altLang="ja-JP" sz="800" b="1">
                  <a:solidFill>
                    <a:srgbClr val="4D4D4D"/>
                  </a:solidFill>
                  <a:ea typeface="HGPｺﾞｼｯｸE" panose="020B0900000000000000" pitchFamily="50" charset="-128"/>
                </a:rPr>
                <a:t>giga</a:t>
              </a:r>
            </a:p>
            <a:p>
              <a:pPr algn="r"/>
              <a:r>
                <a:rPr lang="en-US" altLang="ja-JP" sz="800" b="1">
                  <a:solidFill>
                    <a:srgbClr val="4D4D4D"/>
                  </a:solidFill>
                  <a:ea typeface="HGPｺﾞｼｯｸE" panose="020B0900000000000000" pitchFamily="50" charset="-128"/>
                </a:rPr>
                <a:t>mega</a:t>
              </a:r>
            </a:p>
            <a:p>
              <a:pPr algn="r"/>
              <a:r>
                <a:rPr lang="en-US" altLang="ja-JP" sz="800" b="1">
                  <a:solidFill>
                    <a:srgbClr val="4D4D4D"/>
                  </a:solidFill>
                  <a:ea typeface="HGPｺﾞｼｯｸE" panose="020B0900000000000000" pitchFamily="50" charset="-128"/>
                </a:rPr>
                <a:t>kilo</a:t>
              </a:r>
            </a:p>
          </p:txBody>
        </p:sp>
      </p:grp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 altLang="ja-JP">
                <a:solidFill>
                  <a:schemeClr val="bg1"/>
                </a:solidFill>
              </a:rPr>
              <a:t>08</a:t>
            </a:r>
            <a:r>
              <a:rPr lang="en-US" altLang="ja-JP"/>
              <a:t>   2</a:t>
            </a:r>
            <a:r>
              <a:rPr lang="ja-JP" altLang="en-US"/>
              <a:t>進数，</a:t>
            </a:r>
            <a:r>
              <a:rPr lang="en-US" altLang="ja-JP"/>
              <a:t>8</a:t>
            </a:r>
            <a:r>
              <a:rPr lang="ja-JP" altLang="en-US"/>
              <a:t>進数，</a:t>
            </a:r>
            <a:r>
              <a:rPr lang="en-US" altLang="ja-JP"/>
              <a:t>10</a:t>
            </a:r>
            <a:r>
              <a:rPr lang="ja-JP" altLang="en-US"/>
              <a:t>進数，</a:t>
            </a:r>
            <a:r>
              <a:rPr lang="en-US" altLang="ja-JP"/>
              <a:t>16</a:t>
            </a:r>
            <a:r>
              <a:rPr lang="ja-JP" altLang="en-US"/>
              <a:t>進数</a:t>
            </a:r>
          </a:p>
        </p:txBody>
      </p:sp>
      <p:grpSp>
        <p:nvGrpSpPr>
          <p:cNvPr id="2" name="グループ化 1"/>
          <p:cNvGrpSpPr/>
          <p:nvPr/>
        </p:nvGrpSpPr>
        <p:grpSpPr>
          <a:xfrm>
            <a:off x="900113" y="828675"/>
            <a:ext cx="2879725" cy="1943100"/>
            <a:chOff x="900113" y="828675"/>
            <a:chExt cx="2879725" cy="1943100"/>
          </a:xfrm>
        </p:grpSpPr>
        <p:sp>
          <p:nvSpPr>
            <p:cNvPr id="21508" name="Oval 4"/>
            <p:cNvSpPr>
              <a:spLocks noChangeArrowheads="1"/>
            </p:cNvSpPr>
            <p:nvPr/>
          </p:nvSpPr>
          <p:spPr bwMode="auto">
            <a:xfrm>
              <a:off x="900113" y="1439863"/>
              <a:ext cx="719137" cy="72072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rgbClr val="4D4D4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 sz="12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10</a:t>
              </a:r>
              <a:r>
                <a:rPr lang="ja-JP" altLang="en-US" sz="12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進数</a:t>
              </a:r>
            </a:p>
          </p:txBody>
        </p:sp>
        <p:sp>
          <p:nvSpPr>
            <p:cNvPr id="21509" name="Oval 5"/>
            <p:cNvSpPr>
              <a:spLocks noChangeArrowheads="1"/>
            </p:cNvSpPr>
            <p:nvPr/>
          </p:nvSpPr>
          <p:spPr bwMode="auto">
            <a:xfrm>
              <a:off x="3060700" y="1439863"/>
              <a:ext cx="719138" cy="720725"/>
            </a:xfrm>
            <a:prstGeom prst="ellipse">
              <a:avLst/>
            </a:prstGeom>
            <a:solidFill>
              <a:schemeClr val="bg1"/>
            </a:solidFill>
            <a:ln w="28575" algn="ctr">
              <a:solidFill>
                <a:srgbClr val="4D4D4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 sz="12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2</a:t>
              </a:r>
              <a:r>
                <a:rPr lang="ja-JP" altLang="en-US" sz="12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進数</a:t>
              </a:r>
            </a:p>
          </p:txBody>
        </p:sp>
        <p:sp>
          <p:nvSpPr>
            <p:cNvPr id="21510" name="Oval 6"/>
            <p:cNvSpPr>
              <a:spLocks noChangeArrowheads="1"/>
            </p:cNvSpPr>
            <p:nvPr/>
          </p:nvSpPr>
          <p:spPr bwMode="auto">
            <a:xfrm>
              <a:off x="1728788" y="828675"/>
              <a:ext cx="503237" cy="503238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rgbClr val="4D4D4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8</a:t>
              </a:r>
              <a:r>
                <a:rPr lang="ja-JP" altLang="en-US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進数</a:t>
              </a:r>
            </a:p>
          </p:txBody>
        </p:sp>
        <p:sp>
          <p:nvSpPr>
            <p:cNvPr id="21511" name="Oval 7"/>
            <p:cNvSpPr>
              <a:spLocks noChangeArrowheads="1"/>
            </p:cNvSpPr>
            <p:nvPr/>
          </p:nvSpPr>
          <p:spPr bwMode="auto">
            <a:xfrm>
              <a:off x="2447925" y="2268538"/>
              <a:ext cx="503238" cy="503237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rgbClr val="4D4D4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16</a:t>
              </a:r>
              <a:r>
                <a:rPr lang="ja-JP" altLang="en-US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進数</a:t>
              </a:r>
            </a:p>
          </p:txBody>
        </p:sp>
        <p:sp>
          <p:nvSpPr>
            <p:cNvPr id="21517" name="Line 13"/>
            <p:cNvSpPr>
              <a:spLocks noChangeShapeType="1"/>
            </p:cNvSpPr>
            <p:nvPr/>
          </p:nvSpPr>
          <p:spPr bwMode="auto">
            <a:xfrm>
              <a:off x="1655763" y="1800225"/>
              <a:ext cx="1368425" cy="0"/>
            </a:xfrm>
            <a:prstGeom prst="line">
              <a:avLst/>
            </a:prstGeom>
            <a:noFill/>
            <a:ln w="38100">
              <a:solidFill>
                <a:srgbClr val="969696"/>
              </a:solidFill>
              <a:prstDash val="sysDot"/>
              <a:round/>
              <a:headEnd type="triangle" w="lg" len="med"/>
              <a:tailEnd type="triangle" w="lg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 anchorCtr="1"/>
            <a:lstStyle/>
            <a:p>
              <a:endParaRPr lang="ja-JP" altLang="en-US"/>
            </a:p>
          </p:txBody>
        </p:sp>
        <p:sp>
          <p:nvSpPr>
            <p:cNvPr id="21519" name="Rectangle 15"/>
            <p:cNvSpPr>
              <a:spLocks noChangeArrowheads="1"/>
            </p:cNvSpPr>
            <p:nvPr/>
          </p:nvSpPr>
          <p:spPr bwMode="auto">
            <a:xfrm>
              <a:off x="3060700" y="1079500"/>
              <a:ext cx="719138" cy="28733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0000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 sz="800">
                  <a:solidFill>
                    <a:srgbClr val="4D4D4D"/>
                  </a:solidFill>
                  <a:latin typeface="HGPｺﾞｼｯｸE" panose="020B0900000000000000" pitchFamily="50" charset="-128"/>
                  <a:ea typeface="HGPｺﾞｼｯｸE" panose="020B0900000000000000" pitchFamily="50" charset="-128"/>
                </a:rPr>
                <a:t>■</a:t>
              </a:r>
              <a:r>
                <a:rPr lang="ja-JP" altLang="en-US" sz="800">
                  <a:solidFill>
                    <a:srgbClr val="4D4D4D"/>
                  </a:solidFill>
                  <a:latin typeface="HGPｺﾞｼｯｸE" panose="020B0900000000000000" pitchFamily="50" charset="-128"/>
                  <a:ea typeface="HGPｺﾞｼｯｸE" panose="020B0900000000000000" pitchFamily="50" charset="-128"/>
                </a:rPr>
                <a:t>コンピュータが</a:t>
              </a:r>
            </a:p>
            <a:p>
              <a:pPr algn="ctr"/>
              <a:r>
                <a:rPr lang="ja-JP" altLang="en-US" sz="800">
                  <a:solidFill>
                    <a:srgbClr val="4D4D4D"/>
                  </a:solidFill>
                  <a:latin typeface="HGPｺﾞｼｯｸE" panose="020B0900000000000000" pitchFamily="50" charset="-128"/>
                  <a:ea typeface="HGPｺﾞｼｯｸE" panose="020B0900000000000000" pitchFamily="50" charset="-128"/>
                </a:rPr>
                <a:t> 理解しやすい</a:t>
              </a:r>
            </a:p>
          </p:txBody>
        </p:sp>
        <p:sp>
          <p:nvSpPr>
            <p:cNvPr id="21520" name="AutoShape 16"/>
            <p:cNvSpPr>
              <a:spLocks noChangeArrowheads="1"/>
            </p:cNvSpPr>
            <p:nvPr/>
          </p:nvSpPr>
          <p:spPr bwMode="auto">
            <a:xfrm rot="2737379">
              <a:off x="1566863" y="1222375"/>
              <a:ext cx="187325" cy="358775"/>
            </a:xfrm>
            <a:prstGeom prst="upDownArrow">
              <a:avLst>
                <a:gd name="adj1" fmla="val 39880"/>
                <a:gd name="adj2" fmla="val 48910"/>
              </a:avLst>
            </a:prstGeom>
            <a:solidFill>
              <a:schemeClr val="bg1"/>
            </a:solidFill>
            <a:ln w="9525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/>
            <a:p>
              <a:endParaRPr lang="ja-JP" altLang="en-US"/>
            </a:p>
          </p:txBody>
        </p:sp>
        <p:sp>
          <p:nvSpPr>
            <p:cNvPr id="21524" name="AutoShape 20"/>
            <p:cNvSpPr>
              <a:spLocks noChangeArrowheads="1"/>
            </p:cNvSpPr>
            <p:nvPr/>
          </p:nvSpPr>
          <p:spPr bwMode="auto">
            <a:xfrm rot="2737379">
              <a:off x="2927350" y="2019300"/>
              <a:ext cx="187325" cy="358775"/>
            </a:xfrm>
            <a:prstGeom prst="upDownArrow">
              <a:avLst>
                <a:gd name="adj1" fmla="val 39880"/>
                <a:gd name="adj2" fmla="val 48910"/>
              </a:avLst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/>
            <a:p>
              <a:endParaRPr lang="ja-JP" altLang="en-US"/>
            </a:p>
          </p:txBody>
        </p:sp>
        <p:sp>
          <p:nvSpPr>
            <p:cNvPr id="21525" name="AutoShape 21"/>
            <p:cNvSpPr>
              <a:spLocks noChangeArrowheads="1"/>
            </p:cNvSpPr>
            <p:nvPr/>
          </p:nvSpPr>
          <p:spPr bwMode="auto">
            <a:xfrm rot="6996158">
              <a:off x="2543969" y="951706"/>
              <a:ext cx="187325" cy="919163"/>
            </a:xfrm>
            <a:prstGeom prst="upDownArrow">
              <a:avLst>
                <a:gd name="adj1" fmla="val 47444"/>
                <a:gd name="adj2" fmla="val 50090"/>
              </a:avLst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/>
            <a:p>
              <a:endParaRPr lang="ja-JP" altLang="en-US"/>
            </a:p>
          </p:txBody>
        </p:sp>
        <p:sp>
          <p:nvSpPr>
            <p:cNvPr id="21527" name="Rectangle 23"/>
            <p:cNvSpPr>
              <a:spLocks noChangeArrowheads="1"/>
            </p:cNvSpPr>
            <p:nvPr/>
          </p:nvSpPr>
          <p:spPr bwMode="auto">
            <a:xfrm>
              <a:off x="1908175" y="1836738"/>
              <a:ext cx="863600" cy="14446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0000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 sz="800">
                  <a:solidFill>
                    <a:srgbClr val="4D4D4D"/>
                  </a:solidFill>
                  <a:latin typeface="HGPｺﾞｼｯｸE" panose="020B0900000000000000" pitchFamily="50" charset="-128"/>
                  <a:ea typeface="HGPｺﾞｼｯｸE" panose="020B0900000000000000" pitchFamily="50" charset="-128"/>
                </a:rPr>
                <a:t>■</a:t>
              </a:r>
              <a:r>
                <a:rPr lang="ja-JP" altLang="en-US" sz="800">
                  <a:solidFill>
                    <a:srgbClr val="4D4D4D"/>
                  </a:solidFill>
                  <a:latin typeface="HGPｺﾞｼｯｸE" panose="020B0900000000000000" pitchFamily="50" charset="-128"/>
                  <a:ea typeface="HGPｺﾞｼｯｸE" panose="020B0900000000000000" pitchFamily="50" charset="-128"/>
                </a:rPr>
                <a:t>相互変換が困難</a:t>
              </a:r>
            </a:p>
          </p:txBody>
        </p:sp>
        <p:sp>
          <p:nvSpPr>
            <p:cNvPr id="21531" name="Rectangle 27"/>
            <p:cNvSpPr>
              <a:spLocks noChangeArrowheads="1"/>
            </p:cNvSpPr>
            <p:nvPr/>
          </p:nvSpPr>
          <p:spPr bwMode="auto">
            <a:xfrm>
              <a:off x="900113" y="2232025"/>
              <a:ext cx="719137" cy="28733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0000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 sz="800">
                  <a:solidFill>
                    <a:srgbClr val="4D4D4D"/>
                  </a:solidFill>
                  <a:latin typeface="HGPｺﾞｼｯｸE" panose="020B0900000000000000" pitchFamily="50" charset="-128"/>
                  <a:ea typeface="HGPｺﾞｼｯｸE" panose="020B0900000000000000" pitchFamily="50" charset="-128"/>
                </a:rPr>
                <a:t>■</a:t>
              </a:r>
              <a:r>
                <a:rPr lang="ja-JP" altLang="en-US" sz="800">
                  <a:solidFill>
                    <a:srgbClr val="4D4D4D"/>
                  </a:solidFill>
                  <a:latin typeface="HGPｺﾞｼｯｸE" panose="020B0900000000000000" pitchFamily="50" charset="-128"/>
                  <a:ea typeface="HGPｺﾞｼｯｸE" panose="020B0900000000000000" pitchFamily="50" charset="-128"/>
                </a:rPr>
                <a:t>人間が理解</a:t>
              </a:r>
              <a:br>
                <a:rPr lang="ja-JP" altLang="en-US" sz="800">
                  <a:solidFill>
                    <a:srgbClr val="4D4D4D"/>
                  </a:solidFill>
                  <a:latin typeface="HGPｺﾞｼｯｸE" panose="020B0900000000000000" pitchFamily="50" charset="-128"/>
                  <a:ea typeface="HGPｺﾞｼｯｸE" panose="020B0900000000000000" pitchFamily="50" charset="-128"/>
                </a:rPr>
              </a:br>
              <a:r>
                <a:rPr lang="ja-JP" altLang="en-US" sz="800">
                  <a:solidFill>
                    <a:srgbClr val="4D4D4D"/>
                  </a:solidFill>
                  <a:latin typeface="HGPｺﾞｼｯｸE" panose="020B0900000000000000" pitchFamily="50" charset="-128"/>
                  <a:ea typeface="HGPｺﾞｼｯｸE" panose="020B0900000000000000" pitchFamily="50" charset="-128"/>
                </a:rPr>
                <a:t>しやすい</a:t>
              </a: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 Black"/>
        <a:ea typeface="HGPｺﾞｼｯｸE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15875" cap="flat" cmpd="sng" algn="ctr">
          <a:solidFill>
            <a:srgbClr val="0000FF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36000" tIns="36000" rIns="36000" bIns="36000" numCol="1" anchor="ctr" anchorCtr="1" compatLnSpc="1">
        <a:prstTxWarp prst="textNoShape">
          <a:avLst/>
        </a:prstTxWarp>
      </a:bodyPr>
      <a:lstStyle>
        <a:defPPr marL="0" marR="0" indent="0" algn="l" defTabSz="473075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9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ＭＳ Ｐゴシック" panose="020B0600070205080204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15875" cap="flat" cmpd="sng" algn="ctr">
          <a:solidFill>
            <a:srgbClr val="0000FF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36000" tIns="36000" rIns="36000" bIns="36000" numCol="1" anchor="ctr" anchorCtr="1" compatLnSpc="1">
        <a:prstTxWarp prst="textNoShape">
          <a:avLst/>
        </a:prstTxWarp>
      </a:bodyPr>
      <a:lstStyle>
        <a:defPPr marL="0" marR="0" indent="0" algn="l" defTabSz="473075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9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ＭＳ Ｐゴシック" panose="020B0600070205080204" pitchFamily="50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1374</TotalTime>
  <Words>416</Words>
  <Application>Microsoft Office PowerPoint</Application>
  <PresentationFormat>ユーザー設定</PresentationFormat>
  <Paragraphs>208</Paragraphs>
  <Slides>11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11</vt:i4>
      </vt:variant>
    </vt:vector>
  </HeadingPairs>
  <TitlesOfParts>
    <vt:vector size="20" baseType="lpstr">
      <vt:lpstr>HGPｺﾞｼｯｸE</vt:lpstr>
      <vt:lpstr>ＭＳ Ｐゴシック</vt:lpstr>
      <vt:lpstr>ＭＳ 明朝</vt:lpstr>
      <vt:lpstr>Arial</vt:lpstr>
      <vt:lpstr>Arial Black</vt:lpstr>
      <vt:lpstr>Tahoma</vt:lpstr>
      <vt:lpstr>Times New Roman</vt:lpstr>
      <vt:lpstr>Wingdings</vt:lpstr>
      <vt:lpstr>標準デザイン</vt:lpstr>
      <vt:lpstr>コンピュータと情報システム [第2版] 01章　コンピュータの基礎知識</vt:lpstr>
      <vt:lpstr>01   コンピュータの種類</vt:lpstr>
      <vt:lpstr>02   コンピュータの5大装置</vt:lpstr>
      <vt:lpstr>03   パソコンの種類</vt:lpstr>
      <vt:lpstr>04   パソコンの基本構成</vt:lpstr>
      <vt:lpstr>05   情報とデータ</vt:lpstr>
      <vt:lpstr>06   情報処理で用いられる単位</vt:lpstr>
      <vt:lpstr>07   補助的に用いられる接頭辞</vt:lpstr>
      <vt:lpstr>08   2進数，8進数，10進数，16進数</vt:lpstr>
      <vt:lpstr>09   各進数の相互変換</vt:lpstr>
      <vt:lpstr>10   論理演算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2006-08-22T06:54:28Z</dcterms:created>
  <dcterms:modified xsi:type="dcterms:W3CDTF">2015-09-09T10:46:54Z</dcterms:modified>
</cp:coreProperties>
</file>