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56" r:id="rId2"/>
    <p:sldId id="284" r:id="rId3"/>
    <p:sldId id="271" r:id="rId4"/>
    <p:sldId id="259" r:id="rId5"/>
    <p:sldId id="275" r:id="rId6"/>
    <p:sldId id="280" r:id="rId7"/>
    <p:sldId id="279" r:id="rId8"/>
    <p:sldId id="261" r:id="rId9"/>
    <p:sldId id="285" r:id="rId10"/>
    <p:sldId id="289" r:id="rId11"/>
  </p:sldIdLst>
  <p:sldSz cx="4679950" cy="3600450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900" kern="1200">
        <a:solidFill>
          <a:schemeClr val="tx1"/>
        </a:solidFill>
        <a:latin typeface="Arial" panose="020B0604020202020204" pitchFamily="34" charset="0"/>
        <a:ea typeface="HGPｺﾞｼｯｸE" panose="020B0900000000000000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900" kern="1200">
        <a:solidFill>
          <a:schemeClr val="tx1"/>
        </a:solidFill>
        <a:latin typeface="Arial" panose="020B0604020202020204" pitchFamily="34" charset="0"/>
        <a:ea typeface="HGPｺﾞｼｯｸE" panose="020B0900000000000000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900" kern="1200">
        <a:solidFill>
          <a:schemeClr val="tx1"/>
        </a:solidFill>
        <a:latin typeface="Arial" panose="020B0604020202020204" pitchFamily="34" charset="0"/>
        <a:ea typeface="HGPｺﾞｼｯｸE" panose="020B0900000000000000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900" kern="1200">
        <a:solidFill>
          <a:schemeClr val="tx1"/>
        </a:solidFill>
        <a:latin typeface="Arial" panose="020B0604020202020204" pitchFamily="34" charset="0"/>
        <a:ea typeface="HGPｺﾞｼｯｸE" panose="020B0900000000000000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900" kern="1200">
        <a:solidFill>
          <a:schemeClr val="tx1"/>
        </a:solidFill>
        <a:latin typeface="Arial" panose="020B0604020202020204" pitchFamily="34" charset="0"/>
        <a:ea typeface="HGPｺﾞｼｯｸE" panose="020B0900000000000000" pitchFamily="50" charset="-128"/>
        <a:cs typeface="+mn-cs"/>
      </a:defRPr>
    </a:lvl5pPr>
    <a:lvl6pPr marL="2286000" algn="l" defTabSz="914400" rtl="0" eaLnBrk="1" latinLnBrk="0" hangingPunct="1">
      <a:defRPr kumimoji="1" sz="900" kern="1200">
        <a:solidFill>
          <a:schemeClr val="tx1"/>
        </a:solidFill>
        <a:latin typeface="Arial" panose="020B0604020202020204" pitchFamily="34" charset="0"/>
        <a:ea typeface="HGPｺﾞｼｯｸE" panose="020B0900000000000000" pitchFamily="50" charset="-128"/>
        <a:cs typeface="+mn-cs"/>
      </a:defRPr>
    </a:lvl6pPr>
    <a:lvl7pPr marL="2743200" algn="l" defTabSz="914400" rtl="0" eaLnBrk="1" latinLnBrk="0" hangingPunct="1">
      <a:defRPr kumimoji="1" sz="900" kern="1200">
        <a:solidFill>
          <a:schemeClr val="tx1"/>
        </a:solidFill>
        <a:latin typeface="Arial" panose="020B0604020202020204" pitchFamily="34" charset="0"/>
        <a:ea typeface="HGPｺﾞｼｯｸE" panose="020B0900000000000000" pitchFamily="50" charset="-128"/>
        <a:cs typeface="+mn-cs"/>
      </a:defRPr>
    </a:lvl7pPr>
    <a:lvl8pPr marL="3200400" algn="l" defTabSz="914400" rtl="0" eaLnBrk="1" latinLnBrk="0" hangingPunct="1">
      <a:defRPr kumimoji="1" sz="900" kern="1200">
        <a:solidFill>
          <a:schemeClr val="tx1"/>
        </a:solidFill>
        <a:latin typeface="Arial" panose="020B0604020202020204" pitchFamily="34" charset="0"/>
        <a:ea typeface="HGPｺﾞｼｯｸE" panose="020B0900000000000000" pitchFamily="50" charset="-128"/>
        <a:cs typeface="+mn-cs"/>
      </a:defRPr>
    </a:lvl8pPr>
    <a:lvl9pPr marL="3657600" algn="l" defTabSz="914400" rtl="0" eaLnBrk="1" latinLnBrk="0" hangingPunct="1">
      <a:defRPr kumimoji="1" sz="900" kern="1200">
        <a:solidFill>
          <a:schemeClr val="tx1"/>
        </a:solidFill>
        <a:latin typeface="Arial" panose="020B0604020202020204" pitchFamily="34" charset="0"/>
        <a:ea typeface="HGPｺﾞｼｯｸE" panose="020B0900000000000000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134">
          <p15:clr>
            <a:srgbClr val="A4A3A4"/>
          </p15:clr>
        </p15:guide>
        <p15:guide id="2" pos="1474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DDDDD"/>
    <a:srgbClr val="C0C0C0"/>
    <a:srgbClr val="777777"/>
    <a:srgbClr val="969696"/>
    <a:srgbClr val="4D4D4D"/>
    <a:srgbClr val="FF3300"/>
    <a:srgbClr val="000000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7599" autoAdjust="0"/>
  </p:normalViewPr>
  <p:slideViewPr>
    <p:cSldViewPr>
      <p:cViewPr varScale="1">
        <p:scale>
          <a:sx n="184" d="100"/>
          <a:sy n="184" d="100"/>
        </p:scale>
        <p:origin x="330" y="144"/>
      </p:cViewPr>
      <p:guideLst>
        <p:guide orient="horz" pos="1134"/>
        <p:guide pos="1474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0" d="100"/>
          <a:sy n="80" d="100"/>
        </p:scale>
        <p:origin x="-1974" y="-78"/>
      </p:cViewPr>
      <p:guideLst>
        <p:guide orient="horz" pos="2880"/>
        <p:guide pos="2160"/>
      </p:guideLst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ea typeface="ＭＳ Ｐゴシック" panose="020B0600070205080204" pitchFamily="50" charset="-128"/>
              </a:defRPr>
            </a:lvl1pPr>
          </a:lstStyle>
          <a:p>
            <a:endParaRPr lang="en-US" altLang="ja-JP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ea typeface="ＭＳ Ｐゴシック" panose="020B0600070205080204" pitchFamily="50" charset="-128"/>
              </a:defRPr>
            </a:lvl1pPr>
          </a:lstStyle>
          <a:p>
            <a:endParaRPr lang="en-US" altLang="ja-JP"/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ea typeface="ＭＳ Ｐゴシック" panose="020B0600070205080204" pitchFamily="50" charset="-128"/>
              </a:defRPr>
            </a:lvl1pPr>
          </a:lstStyle>
          <a:p>
            <a:endParaRPr lang="en-US" altLang="ja-JP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ea typeface="ＭＳ Ｐゴシック" panose="020B0600070205080204" pitchFamily="50" charset="-128"/>
              </a:defRPr>
            </a:lvl1pPr>
          </a:lstStyle>
          <a:p>
            <a:fld id="{238ED05E-3172-48CF-9D4C-169131547132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9123401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ea typeface="ＭＳ Ｐゴシック" panose="020B0600070205080204" pitchFamily="50" charset="-128"/>
              </a:defRPr>
            </a:lvl1pPr>
          </a:lstStyle>
          <a:p>
            <a:endParaRPr lang="en-US" altLang="ja-JP"/>
          </a:p>
        </p:txBody>
      </p:sp>
      <p:sp>
        <p:nvSpPr>
          <p:cNvPr id="4915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ea typeface="ＭＳ Ｐゴシック" panose="020B0600070205080204" pitchFamily="50" charset="-128"/>
              </a:defRPr>
            </a:lvl1pPr>
          </a:lstStyle>
          <a:p>
            <a:endParaRPr lang="en-US" altLang="ja-JP"/>
          </a:p>
        </p:txBody>
      </p:sp>
      <p:sp>
        <p:nvSpPr>
          <p:cNvPr id="4915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00150" y="685800"/>
            <a:ext cx="44577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4915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4915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ea typeface="ＭＳ Ｐゴシック" panose="020B0600070205080204" pitchFamily="50" charset="-128"/>
              </a:defRPr>
            </a:lvl1pPr>
          </a:lstStyle>
          <a:p>
            <a:endParaRPr lang="en-US" altLang="ja-JP"/>
          </a:p>
        </p:txBody>
      </p:sp>
      <p:sp>
        <p:nvSpPr>
          <p:cNvPr id="4915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ea typeface="ＭＳ Ｐゴシック" panose="020B0600070205080204" pitchFamily="50" charset="-128"/>
              </a:defRPr>
            </a:lvl1pPr>
          </a:lstStyle>
          <a:p>
            <a:fld id="{C4AD429E-F4DD-4802-9739-07BC63503527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859228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ＭＳ Ｐ明朝" panose="02020600040205080304" pitchFamily="18" charset="-128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ＭＳ Ｐ明朝" panose="02020600040205080304" pitchFamily="18" charset="-128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ＭＳ Ｐ明朝" panose="02020600040205080304" pitchFamily="18" charset="-128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ＭＳ Ｐ明朝" panose="02020600040205080304" pitchFamily="18" charset="-128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ＭＳ Ｐ明朝" panose="02020600040205080304" pitchFamily="18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A4B2C6D-4A77-475B-B53D-141B8EFCD1BD}" type="slidenum">
              <a:rPr lang="en-US" altLang="ja-JP"/>
              <a:pPr/>
              <a:t>1</a:t>
            </a:fld>
            <a:endParaRPr lang="en-US" altLang="ja-JP"/>
          </a:p>
        </p:txBody>
      </p:sp>
      <p:sp>
        <p:nvSpPr>
          <p:cNvPr id="563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3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ja-JP" altLang="ja-JP"/>
          </a:p>
        </p:txBody>
      </p:sp>
    </p:spTree>
    <p:extLst>
      <p:ext uri="{BB962C8B-B14F-4D97-AF65-F5344CB8AC3E}">
        <p14:creationId xmlns:p14="http://schemas.microsoft.com/office/powerpoint/2010/main" val="402722616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D955193-0B81-4909-B633-893521F2A8C7}" type="slidenum">
              <a:rPr lang="en-US" altLang="ja-JP"/>
              <a:pPr/>
              <a:t>10</a:t>
            </a:fld>
            <a:endParaRPr lang="en-US" altLang="ja-JP"/>
          </a:p>
        </p:txBody>
      </p:sp>
      <p:sp>
        <p:nvSpPr>
          <p:cNvPr id="59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ja-JP" altLang="ja-JP"/>
          </a:p>
        </p:txBody>
      </p:sp>
    </p:spTree>
    <p:extLst>
      <p:ext uri="{BB962C8B-B14F-4D97-AF65-F5344CB8AC3E}">
        <p14:creationId xmlns:p14="http://schemas.microsoft.com/office/powerpoint/2010/main" val="174610681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C8580BD-58BD-486E-AEDD-812FA2FD85C9}" type="slidenum">
              <a:rPr lang="en-US" altLang="ja-JP"/>
              <a:pPr/>
              <a:t>2</a:t>
            </a:fld>
            <a:endParaRPr lang="en-US" altLang="ja-JP"/>
          </a:p>
        </p:txBody>
      </p:sp>
      <p:sp>
        <p:nvSpPr>
          <p:cNvPr id="552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ja-JP" altLang="en-US" sz="800"/>
              <a:t>構成管理</a:t>
            </a:r>
          </a:p>
          <a:p>
            <a:pPr>
              <a:lnSpc>
                <a:spcPct val="80000"/>
              </a:lnSpc>
            </a:pPr>
            <a:r>
              <a:rPr lang="ja-JP" altLang="en-US" sz="800"/>
              <a:t>　ハードウェア管理</a:t>
            </a:r>
          </a:p>
          <a:p>
            <a:pPr>
              <a:lnSpc>
                <a:spcPct val="80000"/>
              </a:lnSpc>
            </a:pPr>
            <a:r>
              <a:rPr lang="ja-JP" altLang="en-US" sz="800"/>
              <a:t>　ソフトウェア管理</a:t>
            </a:r>
          </a:p>
          <a:p>
            <a:pPr>
              <a:lnSpc>
                <a:spcPct val="80000"/>
              </a:lnSpc>
            </a:pPr>
            <a:r>
              <a:rPr lang="ja-JP" altLang="en-US" sz="800"/>
              <a:t>　ネットワーク構成（アドレス管理）</a:t>
            </a:r>
          </a:p>
          <a:p>
            <a:pPr>
              <a:lnSpc>
                <a:spcPct val="80000"/>
              </a:lnSpc>
            </a:pPr>
            <a:r>
              <a:rPr lang="ja-JP" altLang="en-US" sz="800"/>
              <a:t>　マニュアルや台帳などドキュメントの整備と管理</a:t>
            </a:r>
          </a:p>
          <a:p>
            <a:pPr>
              <a:lnSpc>
                <a:spcPct val="80000"/>
              </a:lnSpc>
            </a:pPr>
            <a:endParaRPr lang="ja-JP" altLang="en-US" sz="800"/>
          </a:p>
          <a:p>
            <a:pPr>
              <a:lnSpc>
                <a:spcPct val="80000"/>
              </a:lnSpc>
            </a:pPr>
            <a:r>
              <a:rPr lang="ja-JP" altLang="en-US" sz="800"/>
              <a:t>性能管理</a:t>
            </a:r>
          </a:p>
          <a:p>
            <a:pPr>
              <a:lnSpc>
                <a:spcPct val="80000"/>
              </a:lnSpc>
            </a:pPr>
            <a:r>
              <a:rPr lang="ja-JP" altLang="en-US" sz="800"/>
              <a:t>　サーバ管理</a:t>
            </a:r>
          </a:p>
          <a:p>
            <a:pPr>
              <a:lnSpc>
                <a:spcPct val="80000"/>
              </a:lnSpc>
            </a:pPr>
            <a:r>
              <a:rPr lang="ja-JP" altLang="en-US" sz="800"/>
              <a:t>　クライアント管理</a:t>
            </a:r>
          </a:p>
          <a:p>
            <a:pPr>
              <a:lnSpc>
                <a:spcPct val="80000"/>
              </a:lnSpc>
            </a:pPr>
            <a:r>
              <a:rPr lang="ja-JP" altLang="en-US" sz="800"/>
              <a:t>　ネットワーク管理</a:t>
            </a:r>
          </a:p>
          <a:p>
            <a:pPr>
              <a:lnSpc>
                <a:spcPct val="80000"/>
              </a:lnSpc>
            </a:pPr>
            <a:r>
              <a:rPr lang="ja-JP" altLang="en-US" sz="800"/>
              <a:t>　</a:t>
            </a:r>
          </a:p>
          <a:p>
            <a:pPr>
              <a:lnSpc>
                <a:spcPct val="80000"/>
              </a:lnSpc>
            </a:pPr>
            <a:r>
              <a:rPr lang="ja-JP" altLang="en-US" sz="800"/>
              <a:t>障害管理</a:t>
            </a:r>
          </a:p>
          <a:p>
            <a:pPr>
              <a:lnSpc>
                <a:spcPct val="80000"/>
              </a:lnSpc>
            </a:pPr>
            <a:r>
              <a:rPr lang="ja-JP" altLang="en-US" sz="800"/>
              <a:t>　障害対策</a:t>
            </a:r>
          </a:p>
          <a:p>
            <a:pPr>
              <a:lnSpc>
                <a:spcPct val="80000"/>
              </a:lnSpc>
            </a:pPr>
            <a:r>
              <a:rPr lang="ja-JP" altLang="en-US" sz="800"/>
              <a:t>　障害対応</a:t>
            </a:r>
          </a:p>
          <a:p>
            <a:pPr>
              <a:lnSpc>
                <a:spcPct val="80000"/>
              </a:lnSpc>
            </a:pPr>
            <a:endParaRPr lang="ja-JP" altLang="en-US" sz="800"/>
          </a:p>
          <a:p>
            <a:pPr>
              <a:lnSpc>
                <a:spcPct val="80000"/>
              </a:lnSpc>
            </a:pPr>
            <a:r>
              <a:rPr lang="ja-JP" altLang="en-US" sz="800"/>
              <a:t>セキュリティ管理</a:t>
            </a:r>
          </a:p>
          <a:p>
            <a:pPr>
              <a:lnSpc>
                <a:spcPct val="80000"/>
              </a:lnSpc>
            </a:pPr>
            <a:r>
              <a:rPr lang="ja-JP" altLang="en-US" sz="800"/>
              <a:t>　セキュリティ対策</a:t>
            </a:r>
          </a:p>
          <a:p>
            <a:pPr>
              <a:lnSpc>
                <a:spcPct val="80000"/>
              </a:lnSpc>
            </a:pPr>
            <a:r>
              <a:rPr lang="ja-JP" altLang="en-US" sz="800"/>
              <a:t>　ユーザ管理（アクセス制御）</a:t>
            </a:r>
          </a:p>
          <a:p>
            <a:pPr>
              <a:lnSpc>
                <a:spcPct val="80000"/>
              </a:lnSpc>
            </a:pPr>
            <a:endParaRPr lang="ja-JP" altLang="en-US" sz="800"/>
          </a:p>
          <a:p>
            <a:pPr>
              <a:lnSpc>
                <a:spcPct val="80000"/>
              </a:lnSpc>
            </a:pPr>
            <a:r>
              <a:rPr lang="ja-JP" altLang="en-US" sz="800"/>
              <a:t>ファイル管理</a:t>
            </a:r>
          </a:p>
          <a:p>
            <a:pPr>
              <a:lnSpc>
                <a:spcPct val="80000"/>
              </a:lnSpc>
            </a:pPr>
            <a:r>
              <a:rPr lang="ja-JP" altLang="en-US" sz="800"/>
              <a:t>　ファイル階層構造の整備と保全</a:t>
            </a:r>
          </a:p>
          <a:p>
            <a:pPr>
              <a:lnSpc>
                <a:spcPct val="80000"/>
              </a:lnSpc>
            </a:pPr>
            <a:r>
              <a:rPr lang="ja-JP" altLang="en-US" sz="800"/>
              <a:t>　バックアップ管理</a:t>
            </a:r>
          </a:p>
          <a:p>
            <a:pPr>
              <a:lnSpc>
                <a:spcPct val="80000"/>
              </a:lnSpc>
            </a:pPr>
            <a:r>
              <a:rPr lang="ja-JP" altLang="en-US" sz="800"/>
              <a:t>　ファイルやフォルダのアクセス権</a:t>
            </a:r>
          </a:p>
          <a:p>
            <a:pPr>
              <a:lnSpc>
                <a:spcPct val="80000"/>
              </a:lnSpc>
            </a:pPr>
            <a:endParaRPr lang="ja-JP" altLang="en-US" sz="800"/>
          </a:p>
          <a:p>
            <a:pPr>
              <a:lnSpc>
                <a:spcPct val="80000"/>
              </a:lnSpc>
            </a:pPr>
            <a:r>
              <a:rPr lang="ja-JP" altLang="en-US" sz="800"/>
              <a:t>利用状況の管理</a:t>
            </a:r>
          </a:p>
          <a:p>
            <a:pPr>
              <a:lnSpc>
                <a:spcPct val="80000"/>
              </a:lnSpc>
            </a:pPr>
            <a:r>
              <a:rPr lang="ja-JP" altLang="en-US" sz="800"/>
              <a:t>　利用者と利用状況</a:t>
            </a:r>
          </a:p>
          <a:p>
            <a:pPr>
              <a:lnSpc>
                <a:spcPct val="80000"/>
              </a:lnSpc>
            </a:pPr>
            <a:r>
              <a:rPr lang="ja-JP" altLang="en-US" sz="800"/>
              <a:t>　課金管理</a:t>
            </a:r>
          </a:p>
          <a:p>
            <a:pPr>
              <a:lnSpc>
                <a:spcPct val="80000"/>
              </a:lnSpc>
            </a:pPr>
            <a:endParaRPr lang="ja-JP" altLang="en-US" sz="800"/>
          </a:p>
          <a:p>
            <a:pPr>
              <a:lnSpc>
                <a:spcPct val="80000"/>
              </a:lnSpc>
            </a:pPr>
            <a:r>
              <a:rPr lang="ja-JP" altLang="en-US" sz="800"/>
              <a:t>権利の保護と管理</a:t>
            </a:r>
          </a:p>
          <a:p>
            <a:pPr>
              <a:lnSpc>
                <a:spcPct val="80000"/>
              </a:lnSpc>
            </a:pPr>
            <a:r>
              <a:rPr lang="ja-JP" altLang="en-US" sz="800"/>
              <a:t>　ソフトウェアやコンテンツの著作権</a:t>
            </a:r>
          </a:p>
          <a:p>
            <a:pPr>
              <a:lnSpc>
                <a:spcPct val="80000"/>
              </a:lnSpc>
            </a:pPr>
            <a:r>
              <a:rPr lang="ja-JP" altLang="en-US" sz="800"/>
              <a:t>　ネットワーク利用ルール</a:t>
            </a:r>
          </a:p>
        </p:txBody>
      </p:sp>
    </p:spTree>
    <p:extLst>
      <p:ext uri="{BB962C8B-B14F-4D97-AF65-F5344CB8AC3E}">
        <p14:creationId xmlns:p14="http://schemas.microsoft.com/office/powerpoint/2010/main" val="273754247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0B964DB-EF25-45C1-90A4-DC6C7BA11430}" type="slidenum">
              <a:rPr lang="en-US" altLang="ja-JP"/>
              <a:pPr/>
              <a:t>3</a:t>
            </a:fld>
            <a:endParaRPr lang="en-US" altLang="ja-JP"/>
          </a:p>
        </p:txBody>
      </p:sp>
      <p:sp>
        <p:nvSpPr>
          <p:cNvPr id="512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ja-JP" altLang="ja-JP"/>
          </a:p>
        </p:txBody>
      </p:sp>
    </p:spTree>
    <p:extLst>
      <p:ext uri="{BB962C8B-B14F-4D97-AF65-F5344CB8AC3E}">
        <p14:creationId xmlns:p14="http://schemas.microsoft.com/office/powerpoint/2010/main" val="269106702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C8C02DD-000B-4676-9411-B52178839159}" type="slidenum">
              <a:rPr lang="en-US" altLang="ja-JP"/>
              <a:pPr/>
              <a:t>4</a:t>
            </a:fld>
            <a:endParaRPr lang="en-US" altLang="ja-JP"/>
          </a:p>
        </p:txBody>
      </p:sp>
      <p:sp>
        <p:nvSpPr>
          <p:cNvPr id="522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ja-JP" altLang="ja-JP"/>
          </a:p>
        </p:txBody>
      </p:sp>
    </p:spTree>
    <p:extLst>
      <p:ext uri="{BB962C8B-B14F-4D97-AF65-F5344CB8AC3E}">
        <p14:creationId xmlns:p14="http://schemas.microsoft.com/office/powerpoint/2010/main" val="391789974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18FA916-2890-482A-B963-CB34F0F7D1C9}" type="slidenum">
              <a:rPr lang="en-US" altLang="ja-JP"/>
              <a:pPr/>
              <a:t>5</a:t>
            </a:fld>
            <a:endParaRPr lang="en-US" altLang="ja-JP"/>
          </a:p>
        </p:txBody>
      </p:sp>
      <p:sp>
        <p:nvSpPr>
          <p:cNvPr id="532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2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ja-JP" altLang="ja-JP"/>
          </a:p>
        </p:txBody>
      </p:sp>
    </p:spTree>
    <p:extLst>
      <p:ext uri="{BB962C8B-B14F-4D97-AF65-F5344CB8AC3E}">
        <p14:creationId xmlns:p14="http://schemas.microsoft.com/office/powerpoint/2010/main" val="74411506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69DEC4D-A05A-4146-B74E-20B2AD567B64}" type="slidenum">
              <a:rPr lang="en-US" altLang="ja-JP"/>
              <a:pPr/>
              <a:t>6</a:t>
            </a:fld>
            <a:endParaRPr lang="en-US" altLang="ja-JP"/>
          </a:p>
        </p:txBody>
      </p:sp>
      <p:sp>
        <p:nvSpPr>
          <p:cNvPr id="573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3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ja-JP" altLang="ja-JP"/>
          </a:p>
        </p:txBody>
      </p:sp>
    </p:spTree>
    <p:extLst>
      <p:ext uri="{BB962C8B-B14F-4D97-AF65-F5344CB8AC3E}">
        <p14:creationId xmlns:p14="http://schemas.microsoft.com/office/powerpoint/2010/main" val="57134139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264387D-F5E9-4266-A366-DE7B458F2BC5}" type="slidenum">
              <a:rPr lang="en-US" altLang="ja-JP"/>
              <a:pPr/>
              <a:t>7</a:t>
            </a:fld>
            <a:endParaRPr lang="en-US" altLang="ja-JP"/>
          </a:p>
        </p:txBody>
      </p:sp>
      <p:sp>
        <p:nvSpPr>
          <p:cNvPr id="583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83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ja-JP" altLang="ja-JP"/>
          </a:p>
        </p:txBody>
      </p:sp>
    </p:spTree>
    <p:extLst>
      <p:ext uri="{BB962C8B-B14F-4D97-AF65-F5344CB8AC3E}">
        <p14:creationId xmlns:p14="http://schemas.microsoft.com/office/powerpoint/2010/main" val="59760029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D955193-0B81-4909-B633-893521F2A8C7}" type="slidenum">
              <a:rPr lang="en-US" altLang="ja-JP"/>
              <a:pPr/>
              <a:t>8</a:t>
            </a:fld>
            <a:endParaRPr lang="en-US" altLang="ja-JP"/>
          </a:p>
        </p:txBody>
      </p:sp>
      <p:sp>
        <p:nvSpPr>
          <p:cNvPr id="59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ja-JP" altLang="ja-JP"/>
          </a:p>
        </p:txBody>
      </p:sp>
    </p:spTree>
    <p:extLst>
      <p:ext uri="{BB962C8B-B14F-4D97-AF65-F5344CB8AC3E}">
        <p14:creationId xmlns:p14="http://schemas.microsoft.com/office/powerpoint/2010/main" val="268388203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9400219-76D8-4B09-AEAE-C2A531FECC34}" type="slidenum">
              <a:rPr lang="en-US" altLang="ja-JP"/>
              <a:pPr/>
              <a:t>9</a:t>
            </a:fld>
            <a:endParaRPr lang="en-US" altLang="ja-JP"/>
          </a:p>
        </p:txBody>
      </p:sp>
      <p:sp>
        <p:nvSpPr>
          <p:cNvPr id="604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04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ja-JP" altLang="ja-JP" dirty="0"/>
          </a:p>
        </p:txBody>
      </p:sp>
    </p:spTree>
    <p:extLst>
      <p:ext uri="{BB962C8B-B14F-4D97-AF65-F5344CB8AC3E}">
        <p14:creationId xmlns:p14="http://schemas.microsoft.com/office/powerpoint/2010/main" val="11985403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50838" y="1119188"/>
            <a:ext cx="3978275" cy="771525"/>
          </a:xfrm>
          <a:ln w="9525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47311" tIns="23656" rIns="47311" bIns="23656" anchorCtr="1"/>
          <a:lstStyle>
            <a:lvl1pPr algn="ctr">
              <a:lnSpc>
                <a:spcPct val="125000"/>
              </a:lnSpc>
              <a:defRPr/>
            </a:lvl1pPr>
          </a:lstStyle>
          <a:p>
            <a:pPr lvl="0"/>
            <a:r>
              <a:rPr lang="ja-JP" altLang="en-US" noProof="0" smtClean="0"/>
              <a:t>マスタ タイトルの書式設定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701675" y="2039938"/>
            <a:ext cx="3276600" cy="920750"/>
          </a:xfrm>
        </p:spPr>
        <p:txBody>
          <a:bodyPr anchor="ctr" anchorCtr="1"/>
          <a:lstStyle>
            <a:lvl1pPr marL="0" indent="0" algn="ctr" defTabSz="914400">
              <a:lnSpc>
                <a:spcPct val="125000"/>
              </a:lnSpc>
              <a:spcBef>
                <a:spcPct val="0"/>
              </a:spcBef>
              <a:buFont typeface="Wingdings" panose="05000000000000000000" pitchFamily="2" charset="2"/>
              <a:buNone/>
              <a:defRPr sz="1200">
                <a:solidFill>
                  <a:schemeClr val="tx2"/>
                </a:solidFill>
                <a:latin typeface="Arial Black" panose="020B0A04020102020204" pitchFamily="34" charset="0"/>
                <a:ea typeface="HGPｺﾞｼｯｸE" panose="020B0900000000000000" pitchFamily="50" charset="-128"/>
              </a:defRPr>
            </a:lvl1pPr>
          </a:lstStyle>
          <a:p>
            <a:pPr lvl="0"/>
            <a:r>
              <a:rPr lang="ja-JP" altLang="en-US" noProof="0" smtClean="0"/>
              <a:t>マスタ サブタイトルの書式設定</a:t>
            </a:r>
          </a:p>
        </p:txBody>
      </p:sp>
      <p:sp>
        <p:nvSpPr>
          <p:cNvPr id="4111" name="Rectangle 15"/>
          <p:cNvSpPr>
            <a:spLocks noChangeAspect="1" noChangeArrowheads="1"/>
          </p:cNvSpPr>
          <p:nvPr userDrawn="1"/>
        </p:nvSpPr>
        <p:spPr bwMode="auto">
          <a:xfrm>
            <a:off x="107950" y="1079500"/>
            <a:ext cx="2840038" cy="36513"/>
          </a:xfrm>
          <a:prstGeom prst="rect">
            <a:avLst/>
          </a:prstGeom>
          <a:gradFill rotWithShape="1">
            <a:gsLst>
              <a:gs pos="0">
                <a:srgbClr val="0000FF"/>
              </a:gs>
              <a:gs pos="100000">
                <a:srgbClr val="0000FF">
                  <a:gamma/>
                  <a:tint val="0"/>
                  <a:invGamma/>
                </a:srgbClr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4295" tIns="8890" rIns="74295" bIns="8890"/>
          <a:lstStyle/>
          <a:p>
            <a:endParaRPr lang="ja-JP" altLang="en-US"/>
          </a:p>
        </p:txBody>
      </p:sp>
      <p:sp>
        <p:nvSpPr>
          <p:cNvPr id="4112" name="Rectangle 16"/>
          <p:cNvSpPr>
            <a:spLocks noChangeAspect="1" noChangeArrowheads="1"/>
          </p:cNvSpPr>
          <p:nvPr userDrawn="1"/>
        </p:nvSpPr>
        <p:spPr bwMode="auto">
          <a:xfrm rot="5400000">
            <a:off x="-383381" y="1715294"/>
            <a:ext cx="1450975" cy="36513"/>
          </a:xfrm>
          <a:prstGeom prst="rect">
            <a:avLst/>
          </a:prstGeom>
          <a:gradFill rotWithShape="1">
            <a:gsLst>
              <a:gs pos="0">
                <a:srgbClr val="0000FF"/>
              </a:gs>
              <a:gs pos="100000">
                <a:srgbClr val="0000FF">
                  <a:gamma/>
                  <a:tint val="0"/>
                  <a:invGamma/>
                </a:srgbClr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4295" tIns="8890" rIns="74295" bIns="8890"/>
          <a:lstStyle/>
          <a:p>
            <a:endParaRPr lang="ja-JP" altLang="en-US"/>
          </a:p>
        </p:txBody>
      </p:sp>
      <p:sp>
        <p:nvSpPr>
          <p:cNvPr id="4113" name="Oval 17"/>
          <p:cNvSpPr>
            <a:spLocks noChangeAspect="1" noChangeArrowheads="1"/>
          </p:cNvSpPr>
          <p:nvPr userDrawn="1"/>
        </p:nvSpPr>
        <p:spPr bwMode="auto">
          <a:xfrm>
            <a:off x="252413" y="1368425"/>
            <a:ext cx="287337" cy="287338"/>
          </a:xfrm>
          <a:prstGeom prst="ellipse">
            <a:avLst/>
          </a:prstGeom>
          <a:gradFill rotWithShape="1">
            <a:gsLst>
              <a:gs pos="0">
                <a:srgbClr val="0000FF"/>
              </a:gs>
              <a:gs pos="100000">
                <a:srgbClr val="0000FF">
                  <a:gamma/>
                  <a:tint val="41961"/>
                  <a:invGamma/>
                  <a:alpha val="69000"/>
                </a:srgbClr>
              </a:gs>
            </a:gsLst>
            <a:lin ang="27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114" name="Rectangle 18"/>
          <p:cNvSpPr>
            <a:spLocks noChangeAspect="1" noChangeArrowheads="1"/>
          </p:cNvSpPr>
          <p:nvPr userDrawn="1"/>
        </p:nvSpPr>
        <p:spPr bwMode="auto">
          <a:xfrm rot="10800000">
            <a:off x="1547813" y="1871663"/>
            <a:ext cx="2900362" cy="36512"/>
          </a:xfrm>
          <a:prstGeom prst="rect">
            <a:avLst/>
          </a:prstGeom>
          <a:gradFill rotWithShape="1">
            <a:gsLst>
              <a:gs pos="0">
                <a:srgbClr val="0000FF"/>
              </a:gs>
              <a:gs pos="100000">
                <a:srgbClr val="0000FF">
                  <a:gamma/>
                  <a:tint val="0"/>
                  <a:invGamma/>
                </a:srgbClr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4295" tIns="8890" rIns="74295" bIns="8890"/>
          <a:lstStyle/>
          <a:p>
            <a:endParaRPr lang="ja-JP" altLang="en-US"/>
          </a:p>
        </p:txBody>
      </p:sp>
      <p:sp>
        <p:nvSpPr>
          <p:cNvPr id="4115" name="Rectangle 19"/>
          <p:cNvSpPr>
            <a:spLocks noChangeAspect="1" noChangeArrowheads="1"/>
          </p:cNvSpPr>
          <p:nvPr userDrawn="1"/>
        </p:nvSpPr>
        <p:spPr bwMode="auto">
          <a:xfrm rot="16200000">
            <a:off x="3884612" y="1514476"/>
            <a:ext cx="906463" cy="36512"/>
          </a:xfrm>
          <a:prstGeom prst="rect">
            <a:avLst/>
          </a:prstGeom>
          <a:gradFill rotWithShape="1">
            <a:gsLst>
              <a:gs pos="0">
                <a:srgbClr val="0000FF"/>
              </a:gs>
              <a:gs pos="100000">
                <a:srgbClr val="0000FF">
                  <a:gamma/>
                  <a:tint val="0"/>
                  <a:invGamma/>
                </a:srgbClr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4295" tIns="8890" rIns="74295" bIns="8890"/>
          <a:lstStyle/>
          <a:p>
            <a:endParaRPr lang="ja-JP" altLang="en-US"/>
          </a:p>
        </p:txBody>
      </p:sp>
      <p:sp>
        <p:nvSpPr>
          <p:cNvPr id="4116" name="Rectangle 20"/>
          <p:cNvSpPr>
            <a:spLocks noChangeAspect="1" noChangeArrowheads="1"/>
          </p:cNvSpPr>
          <p:nvPr userDrawn="1"/>
        </p:nvSpPr>
        <p:spPr bwMode="auto">
          <a:xfrm>
            <a:off x="684213" y="2952750"/>
            <a:ext cx="3627437" cy="36513"/>
          </a:xfrm>
          <a:prstGeom prst="rect">
            <a:avLst/>
          </a:prstGeom>
          <a:gradFill rotWithShape="1">
            <a:gsLst>
              <a:gs pos="0">
                <a:srgbClr val="0000FF"/>
              </a:gs>
              <a:gs pos="100000">
                <a:srgbClr val="0000FF">
                  <a:gamma/>
                  <a:tint val="0"/>
                  <a:invGamma/>
                </a:srgbClr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4295" tIns="8890" rIns="74295" bIns="8890"/>
          <a:lstStyle/>
          <a:p>
            <a:endParaRPr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A059FF-BEAB-4CB5-A1A1-D842CFC70393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614347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3513138" y="252413"/>
            <a:ext cx="1092200" cy="2963862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233363" y="252413"/>
            <a:ext cx="3127375" cy="2963862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A602A1E-F1FC-4239-8E06-26EAAB60771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0150168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81428F6-8618-4085-AA70-E17DCE19627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85934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19088" y="896938"/>
            <a:ext cx="4037012" cy="1498600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19088" y="2409825"/>
            <a:ext cx="4037012" cy="787400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DFFF776-A66A-46EF-8958-801017B40C9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1917252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233363" y="839788"/>
            <a:ext cx="2030412" cy="2376487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2416175" y="839788"/>
            <a:ext cx="2030413" cy="2376487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800A912-A4E4-462A-B198-D193B9DBA5C7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8366400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22263" y="192088"/>
            <a:ext cx="4037012" cy="6953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22263" y="882650"/>
            <a:ext cx="1979612" cy="4318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22263" y="1314450"/>
            <a:ext cx="1979612" cy="1935163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2368550" y="882650"/>
            <a:ext cx="1990725" cy="4318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2368550" y="1314450"/>
            <a:ext cx="1990725" cy="1935163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6486830-5256-4543-B5D8-19782D668134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2373051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E913F5C-13B4-4CC2-8C07-39DF63FC658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8218272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8E59A5E-9DF9-4389-A1C6-D4349B1795C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6163341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22263" y="239713"/>
            <a:ext cx="1509712" cy="839787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989138" y="519113"/>
            <a:ext cx="2370137" cy="25574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22263" y="1079500"/>
            <a:ext cx="1509712" cy="200183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6B6DD97-3BA0-4A98-A1AF-24C520EAD8C7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84781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22263" y="239713"/>
            <a:ext cx="1509712" cy="839787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89138" y="519113"/>
            <a:ext cx="2370137" cy="255746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22263" y="1079500"/>
            <a:ext cx="1509712" cy="200183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FACD710-2F88-416B-A1F9-A94DEDA151C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210011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33363" y="839788"/>
            <a:ext cx="4213225" cy="23764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47311" tIns="23656" rIns="47311" bIns="2365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33363" y="3278188"/>
            <a:ext cx="1092200" cy="250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47311" tIns="23656" rIns="47311" bIns="23656" numCol="1" anchor="t" anchorCtr="0" compatLnSpc="1">
            <a:prstTxWarp prst="textNoShape">
              <a:avLst/>
            </a:prstTxWarp>
          </a:bodyPr>
          <a:lstStyle>
            <a:lvl1pPr defTabSz="473075">
              <a:defRPr sz="700">
                <a:ea typeface="+mn-ea"/>
              </a:defRPr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598613" y="3278188"/>
            <a:ext cx="1482725" cy="250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47311" tIns="23656" rIns="47311" bIns="23656" numCol="1" anchor="t" anchorCtr="0" compatLnSpc="1">
            <a:prstTxWarp prst="textNoShape">
              <a:avLst/>
            </a:prstTxWarp>
          </a:bodyPr>
          <a:lstStyle>
            <a:lvl1pPr algn="ctr" defTabSz="473075">
              <a:defRPr sz="700">
                <a:ea typeface="+mn-ea"/>
              </a:defRPr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354388" y="3278188"/>
            <a:ext cx="1092200" cy="250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47311" tIns="23656" rIns="47311" bIns="23656" numCol="1" anchor="t" anchorCtr="0" compatLnSpc="1">
            <a:prstTxWarp prst="textNoShape">
              <a:avLst/>
            </a:prstTxWarp>
          </a:bodyPr>
          <a:lstStyle>
            <a:lvl1pPr algn="r" defTabSz="473075">
              <a:defRPr sz="700">
                <a:ea typeface="+mn-ea"/>
              </a:defRPr>
            </a:lvl1pPr>
          </a:lstStyle>
          <a:p>
            <a:fld id="{60B60FC0-050F-42B2-B561-F8A5C1BFE21C}" type="slidenum">
              <a:rPr lang="en-US" altLang="ja-JP"/>
              <a:pPr/>
              <a:t>‹#›</a:t>
            </a:fld>
            <a:endParaRPr lang="en-US" altLang="ja-JP"/>
          </a:p>
        </p:txBody>
      </p:sp>
      <p:grpSp>
        <p:nvGrpSpPr>
          <p:cNvPr id="1070" name="Group 46"/>
          <p:cNvGrpSpPr>
            <a:grpSpLocks/>
          </p:cNvGrpSpPr>
          <p:nvPr userDrawn="1"/>
        </p:nvGrpSpPr>
        <p:grpSpPr bwMode="auto">
          <a:xfrm>
            <a:off x="144463" y="217488"/>
            <a:ext cx="4416425" cy="3022600"/>
            <a:chOff x="91" y="137"/>
            <a:chExt cx="2782" cy="1904"/>
          </a:xfrm>
        </p:grpSpPr>
        <p:sp>
          <p:nvSpPr>
            <p:cNvPr id="1032" name="Rectangle 8"/>
            <p:cNvSpPr>
              <a:spLocks noChangeArrowheads="1"/>
            </p:cNvSpPr>
            <p:nvPr userDrawn="1"/>
          </p:nvSpPr>
          <p:spPr bwMode="auto">
            <a:xfrm flipH="1">
              <a:off x="547" y="356"/>
              <a:ext cx="2326" cy="7"/>
            </a:xfrm>
            <a:prstGeom prst="rect">
              <a:avLst/>
            </a:prstGeom>
            <a:gradFill rotWithShape="1">
              <a:gsLst>
                <a:gs pos="0">
                  <a:srgbClr val="0000FF"/>
                </a:gs>
                <a:gs pos="100000">
                  <a:srgbClr val="0000FF">
                    <a:gamma/>
                    <a:tint val="392"/>
                    <a:invGamma/>
                  </a:srgbClr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74295" tIns="8890" rIns="74295" bIns="8890"/>
            <a:lstStyle/>
            <a:p>
              <a:endParaRPr lang="ja-JP" altLang="en-US"/>
            </a:p>
          </p:txBody>
        </p:sp>
        <p:sp>
          <p:nvSpPr>
            <p:cNvPr id="1033" name="Oval 9"/>
            <p:cNvSpPr>
              <a:spLocks noChangeArrowheads="1"/>
            </p:cNvSpPr>
            <p:nvPr userDrawn="1"/>
          </p:nvSpPr>
          <p:spPr bwMode="auto">
            <a:xfrm>
              <a:off x="91" y="137"/>
              <a:ext cx="227" cy="226"/>
            </a:xfrm>
            <a:prstGeom prst="ellipse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3600" tIns="10800" rIns="3600" bIns="3600" anchor="ctr"/>
            <a:lstStyle/>
            <a:p>
              <a:pPr algn="ctr"/>
              <a:endParaRPr lang="ja-JP" altLang="ja-JP" sz="1800">
                <a:ea typeface="ＭＳ Ｐゴシック" panose="020B0600070205080204" pitchFamily="50" charset="-128"/>
              </a:endParaRPr>
            </a:p>
          </p:txBody>
        </p:sp>
        <p:sp>
          <p:nvSpPr>
            <p:cNvPr id="1034" name="Rectangle 10"/>
            <p:cNvSpPr>
              <a:spLocks noChangeArrowheads="1"/>
            </p:cNvSpPr>
            <p:nvPr userDrawn="1"/>
          </p:nvSpPr>
          <p:spPr bwMode="auto">
            <a:xfrm>
              <a:off x="204" y="137"/>
              <a:ext cx="340" cy="227"/>
            </a:xfrm>
            <a:prstGeom prst="rect">
              <a:avLst/>
            </a:prstGeom>
            <a:gradFill rotWithShape="1">
              <a:gsLst>
                <a:gs pos="0">
                  <a:srgbClr val="0000FF"/>
                </a:gs>
                <a:gs pos="100000">
                  <a:srgbClr val="0000FF">
                    <a:gamma/>
                    <a:tint val="43922"/>
                    <a:invGamma/>
                  </a:srgbClr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3600" tIns="3600" rIns="3600" bIns="3600"/>
            <a:lstStyle/>
            <a:p>
              <a:endParaRPr lang="ja-JP" altLang="ja-JP" sz="1800">
                <a:ea typeface="ＭＳ Ｐゴシック" panose="020B0600070205080204" pitchFamily="50" charset="-128"/>
              </a:endParaRPr>
            </a:p>
          </p:txBody>
        </p:sp>
        <p:sp>
          <p:nvSpPr>
            <p:cNvPr id="1035" name="Text Box 11"/>
            <p:cNvSpPr txBox="1">
              <a:spLocks noChangeArrowheads="1"/>
            </p:cNvSpPr>
            <p:nvPr userDrawn="1"/>
          </p:nvSpPr>
          <p:spPr bwMode="auto">
            <a:xfrm>
              <a:off x="159" y="182"/>
              <a:ext cx="115" cy="1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3600" tIns="14400" rIns="3600" bIns="3600"/>
            <a:lstStyle/>
            <a:p>
              <a:pPr algn="just"/>
              <a:r>
                <a:rPr lang="en-US" altLang="ja-JP" sz="1000">
                  <a:solidFill>
                    <a:srgbClr val="FFFFFF"/>
                  </a:solidFill>
                  <a:latin typeface="Arial Black" panose="020B0A04020102020204" pitchFamily="34" charset="0"/>
                  <a:ea typeface="ＭＳ 明朝" panose="02020609040205080304" pitchFamily="17" charset="-128"/>
                </a:rPr>
                <a:t>10</a:t>
              </a:r>
              <a:endParaRPr lang="en-US" altLang="ja-JP" sz="1800">
                <a:ea typeface="ＭＳ Ｐゴシック" panose="020B0600070205080204" pitchFamily="50" charset="-128"/>
              </a:endParaRPr>
            </a:p>
          </p:txBody>
        </p:sp>
        <p:grpSp>
          <p:nvGrpSpPr>
            <p:cNvPr id="1036" name="Group 12"/>
            <p:cNvGrpSpPr>
              <a:grpSpLocks/>
            </p:cNvGrpSpPr>
            <p:nvPr userDrawn="1"/>
          </p:nvGrpSpPr>
          <p:grpSpPr bwMode="auto">
            <a:xfrm>
              <a:off x="114" y="2018"/>
              <a:ext cx="2758" cy="23"/>
              <a:chOff x="2423" y="7925"/>
              <a:chExt cx="6897" cy="58"/>
            </a:xfrm>
          </p:grpSpPr>
          <p:sp>
            <p:nvSpPr>
              <p:cNvPr id="1037" name="Freeform 13"/>
              <p:cNvSpPr>
                <a:spLocks/>
              </p:cNvSpPr>
              <p:nvPr/>
            </p:nvSpPr>
            <p:spPr bwMode="auto">
              <a:xfrm>
                <a:off x="2423" y="7926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38" name="Freeform 14"/>
              <p:cNvSpPr>
                <a:spLocks/>
              </p:cNvSpPr>
              <p:nvPr/>
            </p:nvSpPr>
            <p:spPr bwMode="auto">
              <a:xfrm>
                <a:off x="2651" y="7926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39" name="Freeform 15"/>
              <p:cNvSpPr>
                <a:spLocks/>
              </p:cNvSpPr>
              <p:nvPr/>
            </p:nvSpPr>
            <p:spPr bwMode="auto">
              <a:xfrm>
                <a:off x="2879" y="7926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40" name="Freeform 16"/>
              <p:cNvSpPr>
                <a:spLocks/>
              </p:cNvSpPr>
              <p:nvPr/>
            </p:nvSpPr>
            <p:spPr bwMode="auto">
              <a:xfrm>
                <a:off x="3107" y="7926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41" name="Freeform 17"/>
              <p:cNvSpPr>
                <a:spLocks/>
              </p:cNvSpPr>
              <p:nvPr/>
            </p:nvSpPr>
            <p:spPr bwMode="auto">
              <a:xfrm>
                <a:off x="3335" y="7926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42" name="Freeform 18"/>
              <p:cNvSpPr>
                <a:spLocks/>
              </p:cNvSpPr>
              <p:nvPr/>
            </p:nvSpPr>
            <p:spPr bwMode="auto">
              <a:xfrm>
                <a:off x="3563" y="7926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43" name="Freeform 19"/>
              <p:cNvSpPr>
                <a:spLocks/>
              </p:cNvSpPr>
              <p:nvPr/>
            </p:nvSpPr>
            <p:spPr bwMode="auto">
              <a:xfrm>
                <a:off x="3791" y="7926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44" name="Freeform 20"/>
              <p:cNvSpPr>
                <a:spLocks/>
              </p:cNvSpPr>
              <p:nvPr/>
            </p:nvSpPr>
            <p:spPr bwMode="auto">
              <a:xfrm>
                <a:off x="4019" y="7926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45" name="Freeform 21"/>
              <p:cNvSpPr>
                <a:spLocks/>
              </p:cNvSpPr>
              <p:nvPr/>
            </p:nvSpPr>
            <p:spPr bwMode="auto">
              <a:xfrm>
                <a:off x="4247" y="7925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46" name="Freeform 22"/>
              <p:cNvSpPr>
                <a:spLocks/>
              </p:cNvSpPr>
              <p:nvPr/>
            </p:nvSpPr>
            <p:spPr bwMode="auto">
              <a:xfrm>
                <a:off x="4475" y="7925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47" name="Freeform 23"/>
              <p:cNvSpPr>
                <a:spLocks/>
              </p:cNvSpPr>
              <p:nvPr/>
            </p:nvSpPr>
            <p:spPr bwMode="auto">
              <a:xfrm>
                <a:off x="4703" y="7925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48" name="Freeform 24"/>
              <p:cNvSpPr>
                <a:spLocks/>
              </p:cNvSpPr>
              <p:nvPr/>
            </p:nvSpPr>
            <p:spPr bwMode="auto">
              <a:xfrm>
                <a:off x="4931" y="7925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49" name="Freeform 25"/>
              <p:cNvSpPr>
                <a:spLocks/>
              </p:cNvSpPr>
              <p:nvPr/>
            </p:nvSpPr>
            <p:spPr bwMode="auto">
              <a:xfrm>
                <a:off x="5159" y="7925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50" name="Freeform 26"/>
              <p:cNvSpPr>
                <a:spLocks/>
              </p:cNvSpPr>
              <p:nvPr/>
            </p:nvSpPr>
            <p:spPr bwMode="auto">
              <a:xfrm>
                <a:off x="5387" y="7925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51" name="Freeform 27"/>
              <p:cNvSpPr>
                <a:spLocks/>
              </p:cNvSpPr>
              <p:nvPr/>
            </p:nvSpPr>
            <p:spPr bwMode="auto">
              <a:xfrm>
                <a:off x="5615" y="7925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52" name="Freeform 28"/>
              <p:cNvSpPr>
                <a:spLocks/>
              </p:cNvSpPr>
              <p:nvPr/>
            </p:nvSpPr>
            <p:spPr bwMode="auto">
              <a:xfrm>
                <a:off x="5843" y="7925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53" name="Freeform 29"/>
              <p:cNvSpPr>
                <a:spLocks/>
              </p:cNvSpPr>
              <p:nvPr/>
            </p:nvSpPr>
            <p:spPr bwMode="auto">
              <a:xfrm>
                <a:off x="6071" y="7926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54" name="Freeform 30"/>
              <p:cNvSpPr>
                <a:spLocks/>
              </p:cNvSpPr>
              <p:nvPr/>
            </p:nvSpPr>
            <p:spPr bwMode="auto">
              <a:xfrm>
                <a:off x="6299" y="7926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55" name="Freeform 31"/>
              <p:cNvSpPr>
                <a:spLocks/>
              </p:cNvSpPr>
              <p:nvPr/>
            </p:nvSpPr>
            <p:spPr bwMode="auto">
              <a:xfrm>
                <a:off x="6527" y="7926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56" name="Freeform 32"/>
              <p:cNvSpPr>
                <a:spLocks/>
              </p:cNvSpPr>
              <p:nvPr/>
            </p:nvSpPr>
            <p:spPr bwMode="auto">
              <a:xfrm>
                <a:off x="6755" y="7926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57" name="Freeform 33"/>
              <p:cNvSpPr>
                <a:spLocks/>
              </p:cNvSpPr>
              <p:nvPr/>
            </p:nvSpPr>
            <p:spPr bwMode="auto">
              <a:xfrm>
                <a:off x="6983" y="7926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58" name="Freeform 34"/>
              <p:cNvSpPr>
                <a:spLocks/>
              </p:cNvSpPr>
              <p:nvPr/>
            </p:nvSpPr>
            <p:spPr bwMode="auto">
              <a:xfrm>
                <a:off x="7211" y="7926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59" name="Freeform 35"/>
              <p:cNvSpPr>
                <a:spLocks/>
              </p:cNvSpPr>
              <p:nvPr/>
            </p:nvSpPr>
            <p:spPr bwMode="auto">
              <a:xfrm>
                <a:off x="7439" y="7926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60" name="Freeform 36"/>
              <p:cNvSpPr>
                <a:spLocks/>
              </p:cNvSpPr>
              <p:nvPr/>
            </p:nvSpPr>
            <p:spPr bwMode="auto">
              <a:xfrm>
                <a:off x="7667" y="7926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61" name="Freeform 37"/>
              <p:cNvSpPr>
                <a:spLocks/>
              </p:cNvSpPr>
              <p:nvPr/>
            </p:nvSpPr>
            <p:spPr bwMode="auto">
              <a:xfrm>
                <a:off x="7895" y="7926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62" name="Freeform 38"/>
              <p:cNvSpPr>
                <a:spLocks/>
              </p:cNvSpPr>
              <p:nvPr/>
            </p:nvSpPr>
            <p:spPr bwMode="auto">
              <a:xfrm>
                <a:off x="8123" y="7926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63" name="Freeform 39"/>
              <p:cNvSpPr>
                <a:spLocks/>
              </p:cNvSpPr>
              <p:nvPr/>
            </p:nvSpPr>
            <p:spPr bwMode="auto">
              <a:xfrm>
                <a:off x="8351" y="7926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64" name="Freeform 40"/>
              <p:cNvSpPr>
                <a:spLocks/>
              </p:cNvSpPr>
              <p:nvPr/>
            </p:nvSpPr>
            <p:spPr bwMode="auto">
              <a:xfrm>
                <a:off x="8579" y="7926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65" name="Freeform 41"/>
              <p:cNvSpPr>
                <a:spLocks/>
              </p:cNvSpPr>
              <p:nvPr/>
            </p:nvSpPr>
            <p:spPr bwMode="auto">
              <a:xfrm>
                <a:off x="8807" y="7926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66" name="Freeform 42"/>
              <p:cNvSpPr>
                <a:spLocks/>
              </p:cNvSpPr>
              <p:nvPr/>
            </p:nvSpPr>
            <p:spPr bwMode="auto">
              <a:xfrm>
                <a:off x="9035" y="7926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67" name="Freeform 43"/>
              <p:cNvSpPr>
                <a:spLocks/>
              </p:cNvSpPr>
              <p:nvPr/>
            </p:nvSpPr>
            <p:spPr bwMode="auto">
              <a:xfrm>
                <a:off x="9263" y="7926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</p:grpSp>
        <p:sp>
          <p:nvSpPr>
            <p:cNvPr id="1068" name="Rectangle 44"/>
            <p:cNvSpPr>
              <a:spLocks noChangeArrowheads="1"/>
            </p:cNvSpPr>
            <p:nvPr userDrawn="1"/>
          </p:nvSpPr>
          <p:spPr bwMode="auto">
            <a:xfrm flipH="1">
              <a:off x="547" y="137"/>
              <a:ext cx="2326" cy="22"/>
            </a:xfrm>
            <a:prstGeom prst="rect">
              <a:avLst/>
            </a:prstGeom>
            <a:gradFill rotWithShape="1">
              <a:gsLst>
                <a:gs pos="0">
                  <a:srgbClr val="0000FF"/>
                </a:gs>
                <a:gs pos="100000">
                  <a:srgbClr val="0000FF">
                    <a:gamma/>
                    <a:tint val="392"/>
                    <a:invGamma/>
                  </a:srgbClr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74295" tIns="8890" rIns="74295" bIns="8890"/>
            <a:lstStyle/>
            <a:p>
              <a:endParaRPr lang="ja-JP" altLang="en-US"/>
            </a:p>
          </p:txBody>
        </p:sp>
      </p:grp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66725" y="252413"/>
            <a:ext cx="4138613" cy="287337"/>
          </a:xfrm>
          <a:prstGeom prst="rect">
            <a:avLst/>
          </a:prstGeom>
          <a:noFill/>
          <a:ln w="12700" algn="ctr">
            <a:solidFill>
              <a:schemeClr val="bg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BBE0E3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36000" tIns="0" rIns="360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ja-JP" smtClean="0"/>
              <a:t>01   </a:t>
            </a:r>
            <a:r>
              <a:rPr lang="ja-JP" altLang="en-US" smtClean="0"/>
              <a:t>マスタ タイトルの書式設定</a:t>
            </a:r>
          </a:p>
        </p:txBody>
      </p:sp>
      <p:sp>
        <p:nvSpPr>
          <p:cNvPr id="45" name="Text Box 49"/>
          <p:cNvSpPr txBox="1">
            <a:spLocks noChangeArrowheads="1"/>
          </p:cNvSpPr>
          <p:nvPr userDrawn="1"/>
        </p:nvSpPr>
        <p:spPr bwMode="auto">
          <a:xfrm>
            <a:off x="900135" y="3420695"/>
            <a:ext cx="2880000" cy="107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 anchor="ctr" anchorCtr="1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altLang="ja-JP" sz="700" dirty="0">
                <a:solidFill>
                  <a:schemeClr val="bg1">
                    <a:lumMod val="75000"/>
                  </a:schemeClr>
                </a:solidFill>
                <a:latin typeface="Tahoma" pitchFamily="34" charset="0"/>
              </a:rPr>
              <a:t>Copyright, </a:t>
            </a:r>
            <a:r>
              <a:rPr lang="en-US" altLang="ja-JP" sz="700" dirty="0" smtClean="0">
                <a:solidFill>
                  <a:schemeClr val="bg1">
                    <a:lumMod val="75000"/>
                  </a:schemeClr>
                </a:solidFill>
                <a:latin typeface="Tahoma" pitchFamily="34" charset="0"/>
              </a:rPr>
              <a:t>2007-2015 </a:t>
            </a:r>
            <a:r>
              <a:rPr lang="en-US" altLang="ja-JP" sz="700" dirty="0">
                <a:solidFill>
                  <a:schemeClr val="bg1">
                    <a:lumMod val="75000"/>
                  </a:schemeClr>
                </a:solidFill>
                <a:latin typeface="Tahoma" pitchFamily="34" charset="0"/>
              </a:rPr>
              <a:t>© N.Kusanagi  Osaka University of Economics</a:t>
            </a:r>
            <a:endParaRPr lang="en-US" altLang="ja-JP" sz="1000" dirty="0">
              <a:solidFill>
                <a:schemeClr val="bg1">
                  <a:lumMod val="75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ahoma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just" rtl="0" fontAlgn="base">
        <a:spcBef>
          <a:spcPct val="0"/>
        </a:spcBef>
        <a:spcAft>
          <a:spcPct val="0"/>
        </a:spcAft>
        <a:defRPr kumimoji="1" sz="1600" kern="1200">
          <a:solidFill>
            <a:srgbClr val="0000FF"/>
          </a:solidFill>
          <a:latin typeface="+mj-lt"/>
          <a:ea typeface="+mj-ea"/>
          <a:cs typeface="+mj-cs"/>
        </a:defRPr>
      </a:lvl1pPr>
      <a:lvl2pPr algn="just" rtl="0" fontAlgn="base">
        <a:spcBef>
          <a:spcPct val="0"/>
        </a:spcBef>
        <a:spcAft>
          <a:spcPct val="0"/>
        </a:spcAft>
        <a:defRPr kumimoji="1" sz="1600">
          <a:solidFill>
            <a:srgbClr val="0000FF"/>
          </a:solidFill>
          <a:latin typeface="Arial Black" panose="020B0A04020102020204" pitchFamily="34" charset="0"/>
          <a:ea typeface="HGPｺﾞｼｯｸE" panose="020B0900000000000000" pitchFamily="50" charset="-128"/>
        </a:defRPr>
      </a:lvl2pPr>
      <a:lvl3pPr algn="just" rtl="0" fontAlgn="base">
        <a:spcBef>
          <a:spcPct val="0"/>
        </a:spcBef>
        <a:spcAft>
          <a:spcPct val="0"/>
        </a:spcAft>
        <a:defRPr kumimoji="1" sz="1600">
          <a:solidFill>
            <a:srgbClr val="0000FF"/>
          </a:solidFill>
          <a:latin typeface="Arial Black" panose="020B0A04020102020204" pitchFamily="34" charset="0"/>
          <a:ea typeface="HGPｺﾞｼｯｸE" panose="020B0900000000000000" pitchFamily="50" charset="-128"/>
        </a:defRPr>
      </a:lvl3pPr>
      <a:lvl4pPr algn="just" rtl="0" fontAlgn="base">
        <a:spcBef>
          <a:spcPct val="0"/>
        </a:spcBef>
        <a:spcAft>
          <a:spcPct val="0"/>
        </a:spcAft>
        <a:defRPr kumimoji="1" sz="1600">
          <a:solidFill>
            <a:srgbClr val="0000FF"/>
          </a:solidFill>
          <a:latin typeface="Arial Black" panose="020B0A04020102020204" pitchFamily="34" charset="0"/>
          <a:ea typeface="HGPｺﾞｼｯｸE" panose="020B0900000000000000" pitchFamily="50" charset="-128"/>
        </a:defRPr>
      </a:lvl4pPr>
      <a:lvl5pPr algn="just" rtl="0" fontAlgn="base">
        <a:spcBef>
          <a:spcPct val="0"/>
        </a:spcBef>
        <a:spcAft>
          <a:spcPct val="0"/>
        </a:spcAft>
        <a:defRPr kumimoji="1" sz="1600">
          <a:solidFill>
            <a:srgbClr val="0000FF"/>
          </a:solidFill>
          <a:latin typeface="Arial Black" panose="020B0A04020102020204" pitchFamily="34" charset="0"/>
          <a:ea typeface="HGPｺﾞｼｯｸE" panose="020B0900000000000000" pitchFamily="50" charset="-128"/>
        </a:defRPr>
      </a:lvl5pPr>
      <a:lvl6pPr marL="457200" algn="just" rtl="0" fontAlgn="base">
        <a:spcBef>
          <a:spcPct val="0"/>
        </a:spcBef>
        <a:spcAft>
          <a:spcPct val="0"/>
        </a:spcAft>
        <a:defRPr kumimoji="1" sz="1600">
          <a:solidFill>
            <a:srgbClr val="0000FF"/>
          </a:solidFill>
          <a:latin typeface="Arial Black" panose="020B0A04020102020204" pitchFamily="34" charset="0"/>
          <a:ea typeface="HGPｺﾞｼｯｸE" panose="020B0900000000000000" pitchFamily="50" charset="-128"/>
        </a:defRPr>
      </a:lvl6pPr>
      <a:lvl7pPr marL="914400" algn="just" rtl="0" fontAlgn="base">
        <a:spcBef>
          <a:spcPct val="0"/>
        </a:spcBef>
        <a:spcAft>
          <a:spcPct val="0"/>
        </a:spcAft>
        <a:defRPr kumimoji="1" sz="1600">
          <a:solidFill>
            <a:srgbClr val="0000FF"/>
          </a:solidFill>
          <a:latin typeface="Arial Black" panose="020B0A04020102020204" pitchFamily="34" charset="0"/>
          <a:ea typeface="HGPｺﾞｼｯｸE" panose="020B0900000000000000" pitchFamily="50" charset="-128"/>
        </a:defRPr>
      </a:lvl7pPr>
      <a:lvl8pPr marL="1371600" algn="just" rtl="0" fontAlgn="base">
        <a:spcBef>
          <a:spcPct val="0"/>
        </a:spcBef>
        <a:spcAft>
          <a:spcPct val="0"/>
        </a:spcAft>
        <a:defRPr kumimoji="1" sz="1600">
          <a:solidFill>
            <a:srgbClr val="0000FF"/>
          </a:solidFill>
          <a:latin typeface="Arial Black" panose="020B0A04020102020204" pitchFamily="34" charset="0"/>
          <a:ea typeface="HGPｺﾞｼｯｸE" panose="020B0900000000000000" pitchFamily="50" charset="-128"/>
        </a:defRPr>
      </a:lvl8pPr>
      <a:lvl9pPr marL="1828800" algn="just" rtl="0" fontAlgn="base">
        <a:spcBef>
          <a:spcPct val="0"/>
        </a:spcBef>
        <a:spcAft>
          <a:spcPct val="0"/>
        </a:spcAft>
        <a:defRPr kumimoji="1" sz="1600">
          <a:solidFill>
            <a:srgbClr val="0000FF"/>
          </a:solidFill>
          <a:latin typeface="Arial Black" panose="020B0A04020102020204" pitchFamily="34" charset="0"/>
          <a:ea typeface="HGPｺﾞｼｯｸE" panose="020B0900000000000000" pitchFamily="50" charset="-128"/>
        </a:defRPr>
      </a:lvl9pPr>
    </p:titleStyle>
    <p:bodyStyle>
      <a:lvl1pPr marL="177800" indent="-177800" algn="l" defTabSz="473075" rtl="0" fontAlgn="base">
        <a:spcBef>
          <a:spcPct val="20000"/>
        </a:spcBef>
        <a:spcAft>
          <a:spcPct val="0"/>
        </a:spcAft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1pPr>
      <a:lvl2pPr marL="384175" indent="-147638" algn="l" defTabSz="473075" rtl="0" fontAlgn="base">
        <a:spcBef>
          <a:spcPct val="20000"/>
        </a:spcBef>
        <a:spcAft>
          <a:spcPct val="0"/>
        </a:spcAft>
        <a:buChar char="–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592138" indent="-119063" algn="l" defTabSz="473075" rtl="0" fontAlgn="base">
        <a:spcBef>
          <a:spcPct val="20000"/>
        </a:spcBef>
        <a:spcAft>
          <a:spcPct val="0"/>
        </a:spcAft>
        <a:buChar char="•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828675" indent="-119063" algn="l" defTabSz="473075" rtl="0" fontAlgn="base">
        <a:spcBef>
          <a:spcPct val="20000"/>
        </a:spcBef>
        <a:spcAft>
          <a:spcPct val="0"/>
        </a:spcAft>
        <a:buChar char="–"/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4pPr>
      <a:lvl5pPr marL="1065213" indent="-119063" algn="l" defTabSz="473075" rtl="0" fontAlgn="base">
        <a:spcBef>
          <a:spcPct val="20000"/>
        </a:spcBef>
        <a:spcAft>
          <a:spcPct val="0"/>
        </a:spcAft>
        <a:buChar char="»"/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ja-JP" altLang="en-US" sz="1200" dirty="0" smtClean="0"/>
              <a:t>コンピュータ</a:t>
            </a:r>
            <a:r>
              <a:rPr lang="ja-JP" altLang="en-US" sz="1200" dirty="0"/>
              <a:t>と情報</a:t>
            </a:r>
            <a:r>
              <a:rPr lang="ja-JP" altLang="en-US" sz="1200" dirty="0" smtClean="0"/>
              <a:t>システム </a:t>
            </a:r>
            <a:r>
              <a:rPr lang="en-US" altLang="ja-JP" sz="1200" dirty="0" smtClean="0"/>
              <a:t>[</a:t>
            </a:r>
            <a:r>
              <a:rPr lang="ja-JP" altLang="en-US" sz="1200" dirty="0" smtClean="0"/>
              <a:t>第</a:t>
            </a:r>
            <a:r>
              <a:rPr lang="en-US" altLang="ja-JP" sz="1200" dirty="0" smtClean="0"/>
              <a:t>2</a:t>
            </a:r>
            <a:r>
              <a:rPr lang="ja-JP" altLang="en-US" sz="1200" dirty="0" smtClean="0"/>
              <a:t>版</a:t>
            </a:r>
            <a:r>
              <a:rPr lang="en-US" altLang="ja-JP" sz="1200" dirty="0" smtClean="0"/>
              <a:t>]</a:t>
            </a:r>
            <a:r>
              <a:rPr lang="ja-JP" altLang="en-US" sz="1200" dirty="0"/>
              <a:t/>
            </a:r>
            <a:br>
              <a:rPr lang="ja-JP" altLang="en-US" sz="1200" dirty="0"/>
            </a:br>
            <a:r>
              <a:rPr lang="en-US" altLang="ja-JP" sz="2000" dirty="0"/>
              <a:t>10</a:t>
            </a:r>
            <a:r>
              <a:rPr lang="ja-JP" altLang="en-US" dirty="0"/>
              <a:t>章　システムの運用と管理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ja-JP" altLang="en-US" sz="1400">
                <a:solidFill>
                  <a:srgbClr val="4D4D4D"/>
                </a:solidFill>
              </a:rPr>
              <a:t>大阪経済大学</a:t>
            </a:r>
          </a:p>
          <a:p>
            <a:r>
              <a:rPr lang="en-US" altLang="ja-JP" sz="1000">
                <a:solidFill>
                  <a:srgbClr val="4D4D4D"/>
                </a:solidFill>
              </a:rPr>
              <a:t>N.Kusanagi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 altLang="ja-JP" dirty="0" smtClean="0">
                <a:solidFill>
                  <a:schemeClr val="bg1"/>
                </a:solidFill>
              </a:rPr>
              <a:t>09   </a:t>
            </a:r>
            <a:r>
              <a:rPr lang="ja-JP" altLang="en-US" dirty="0" smtClean="0"/>
              <a:t>個人情報の保護</a:t>
            </a:r>
            <a:endParaRPr lang="ja-JP" altLang="en-US" dirty="0"/>
          </a:p>
        </p:txBody>
      </p:sp>
      <p:grpSp>
        <p:nvGrpSpPr>
          <p:cNvPr id="2" name="グループ化 1"/>
          <p:cNvGrpSpPr/>
          <p:nvPr/>
        </p:nvGrpSpPr>
        <p:grpSpPr>
          <a:xfrm>
            <a:off x="575951" y="936129"/>
            <a:ext cx="3564083" cy="1728136"/>
            <a:chOff x="575951" y="936129"/>
            <a:chExt cx="3564083" cy="1728136"/>
          </a:xfrm>
        </p:grpSpPr>
        <p:sp>
          <p:nvSpPr>
            <p:cNvPr id="15575" name="Oval 215"/>
            <p:cNvSpPr>
              <a:spLocks noChangeArrowheads="1"/>
            </p:cNvSpPr>
            <p:nvPr/>
          </p:nvSpPr>
          <p:spPr bwMode="auto">
            <a:xfrm>
              <a:off x="1476698" y="936625"/>
              <a:ext cx="1727200" cy="1727200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rgbClr val="777777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 anchorCtr="1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>
                <a:lnSpc>
                  <a:spcPct val="130000"/>
                </a:lnSpc>
              </a:pPr>
              <a:r>
                <a:rPr lang="ja-JP" altLang="en-US" sz="1200" dirty="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個人</a:t>
              </a:r>
              <a:r>
                <a:rPr lang="ja-JP" altLang="en-US" sz="1200" dirty="0" smtClean="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情報</a:t>
              </a:r>
              <a:endParaRPr lang="en-US" altLang="ja-JP" sz="1200" dirty="0" smtClean="0">
                <a:solidFill>
                  <a:srgbClr val="4D4D4D"/>
                </a:solidFill>
                <a:ea typeface="HGPｺﾞｼｯｸE" panose="020B0900000000000000" pitchFamily="50" charset="-128"/>
              </a:endParaRPr>
            </a:p>
            <a:p>
              <a:pPr algn="ctr">
                <a:lnSpc>
                  <a:spcPct val="130000"/>
                </a:lnSpc>
              </a:pPr>
              <a:r>
                <a:rPr lang="ja-JP" altLang="en-US" sz="1200" dirty="0" smtClean="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取扱事業者</a:t>
              </a:r>
              <a:endParaRPr lang="ja-JP" altLang="ja-JP" sz="1200" dirty="0">
                <a:solidFill>
                  <a:srgbClr val="4D4D4D"/>
                </a:solidFill>
                <a:latin typeface="Arial Black" panose="020B0A04020102020204" pitchFamily="34" charset="0"/>
                <a:ea typeface="HGPｺﾞｼｯｸE" panose="020B0900000000000000" pitchFamily="50" charset="-128"/>
              </a:endParaRPr>
            </a:p>
          </p:txBody>
        </p:sp>
        <p:sp>
          <p:nvSpPr>
            <p:cNvPr id="15576" name="Rectangle 216"/>
            <p:cNvSpPr>
              <a:spLocks noChangeArrowheads="1"/>
            </p:cNvSpPr>
            <p:nvPr/>
          </p:nvSpPr>
          <p:spPr bwMode="auto">
            <a:xfrm>
              <a:off x="2880034" y="2017017"/>
              <a:ext cx="1260000" cy="2880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dirty="0" smtClean="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保有個人データの開示</a:t>
              </a:r>
              <a:endParaRPr lang="ja-JP" altLang="en-US" dirty="0">
                <a:solidFill>
                  <a:srgbClr val="4D4D4D"/>
                </a:solidFill>
                <a:ea typeface="HGPｺﾞｼｯｸE" panose="020B0900000000000000" pitchFamily="50" charset="-128"/>
              </a:endParaRPr>
            </a:p>
          </p:txBody>
        </p:sp>
        <p:sp>
          <p:nvSpPr>
            <p:cNvPr id="15577" name="Rectangle 217"/>
            <p:cNvSpPr>
              <a:spLocks noChangeArrowheads="1"/>
            </p:cNvSpPr>
            <p:nvPr/>
          </p:nvSpPr>
          <p:spPr bwMode="auto">
            <a:xfrm>
              <a:off x="2880034" y="1655576"/>
              <a:ext cx="1260000" cy="2880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dirty="0" smtClean="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第三者提供の制限</a:t>
              </a:r>
              <a:endParaRPr lang="ja-JP" altLang="en-US" dirty="0">
                <a:solidFill>
                  <a:srgbClr val="4D4D4D"/>
                </a:solidFill>
                <a:ea typeface="HGPｺﾞｼｯｸE" panose="020B0900000000000000" pitchFamily="50" charset="-128"/>
              </a:endParaRPr>
            </a:p>
          </p:txBody>
        </p:sp>
        <p:sp>
          <p:nvSpPr>
            <p:cNvPr id="15578" name="Rectangle 218"/>
            <p:cNvSpPr>
              <a:spLocks noChangeArrowheads="1"/>
            </p:cNvSpPr>
            <p:nvPr/>
          </p:nvSpPr>
          <p:spPr bwMode="auto">
            <a:xfrm>
              <a:off x="2880034" y="1295722"/>
              <a:ext cx="1260000" cy="2880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dirty="0" smtClean="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従業者・委託先の監督</a:t>
              </a:r>
              <a:endParaRPr lang="ja-JP" altLang="en-US" dirty="0">
                <a:solidFill>
                  <a:srgbClr val="4D4D4D"/>
                </a:solidFill>
                <a:ea typeface="HGPｺﾞｼｯｸE" panose="020B0900000000000000" pitchFamily="50" charset="-128"/>
              </a:endParaRPr>
            </a:p>
          </p:txBody>
        </p:sp>
        <p:sp>
          <p:nvSpPr>
            <p:cNvPr id="15586" name="Rectangle 226"/>
            <p:cNvSpPr>
              <a:spLocks noChangeArrowheads="1"/>
            </p:cNvSpPr>
            <p:nvPr/>
          </p:nvSpPr>
          <p:spPr bwMode="auto">
            <a:xfrm>
              <a:off x="2880034" y="936129"/>
              <a:ext cx="1260000" cy="2880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dirty="0" smtClean="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安全管理措置</a:t>
              </a:r>
              <a:endParaRPr lang="ja-JP" altLang="en-US" dirty="0">
                <a:solidFill>
                  <a:srgbClr val="4D4D4D"/>
                </a:solidFill>
                <a:ea typeface="HGPｺﾞｼｯｸE" panose="020B0900000000000000" pitchFamily="50" charset="-128"/>
              </a:endParaRPr>
            </a:p>
          </p:txBody>
        </p:sp>
        <p:sp>
          <p:nvSpPr>
            <p:cNvPr id="16" name="Rectangle 217"/>
            <p:cNvSpPr>
              <a:spLocks noChangeArrowheads="1"/>
            </p:cNvSpPr>
            <p:nvPr/>
          </p:nvSpPr>
          <p:spPr bwMode="auto">
            <a:xfrm>
              <a:off x="575951" y="1548507"/>
              <a:ext cx="1260000" cy="5040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>
                <a:lnSpc>
                  <a:spcPct val="130000"/>
                </a:lnSpc>
              </a:pPr>
              <a:r>
                <a:rPr lang="ja-JP" altLang="en-US" dirty="0" smtClean="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適正な取得，</a:t>
              </a:r>
              <a:endParaRPr lang="en-US" altLang="ja-JP" dirty="0" smtClean="0">
                <a:solidFill>
                  <a:srgbClr val="4D4D4D"/>
                </a:solidFill>
                <a:ea typeface="HGPｺﾞｼｯｸE" panose="020B0900000000000000" pitchFamily="50" charset="-128"/>
              </a:endParaRPr>
            </a:p>
            <a:p>
              <a:pPr algn="ctr">
                <a:lnSpc>
                  <a:spcPct val="130000"/>
                </a:lnSpc>
              </a:pPr>
              <a:r>
                <a:rPr lang="ja-JP" altLang="en-US" dirty="0" smtClean="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利用目的の通知・公表</a:t>
              </a:r>
              <a:endParaRPr lang="ja-JP" altLang="en-US" dirty="0">
                <a:solidFill>
                  <a:srgbClr val="4D4D4D"/>
                </a:solidFill>
                <a:ea typeface="HGPｺﾞｼｯｸE" panose="020B0900000000000000" pitchFamily="50" charset="-128"/>
              </a:endParaRPr>
            </a:p>
          </p:txBody>
        </p:sp>
        <p:sp>
          <p:nvSpPr>
            <p:cNvPr id="19" name="Rectangle 226"/>
            <p:cNvSpPr>
              <a:spLocks noChangeArrowheads="1"/>
            </p:cNvSpPr>
            <p:nvPr/>
          </p:nvSpPr>
          <p:spPr bwMode="auto">
            <a:xfrm>
              <a:off x="575951" y="936129"/>
              <a:ext cx="1260000" cy="5040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>
                <a:lnSpc>
                  <a:spcPct val="130000"/>
                </a:lnSpc>
              </a:pPr>
              <a:r>
                <a:rPr lang="ja-JP" altLang="en-US" dirty="0" smtClean="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利用目的の特定，</a:t>
              </a:r>
              <a:endParaRPr lang="en-US" altLang="ja-JP" dirty="0" smtClean="0">
                <a:solidFill>
                  <a:srgbClr val="4D4D4D"/>
                </a:solidFill>
                <a:ea typeface="HGPｺﾞｼｯｸE" panose="020B0900000000000000" pitchFamily="50" charset="-128"/>
              </a:endParaRPr>
            </a:p>
            <a:p>
              <a:pPr algn="ctr">
                <a:lnSpc>
                  <a:spcPct val="130000"/>
                </a:lnSpc>
              </a:pPr>
              <a:r>
                <a:rPr lang="ja-JP" altLang="en-US" dirty="0" smtClean="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目的外利用の禁止</a:t>
              </a:r>
              <a:endParaRPr lang="ja-JP" altLang="en-US" dirty="0">
                <a:solidFill>
                  <a:srgbClr val="4D4D4D"/>
                </a:solidFill>
                <a:ea typeface="HGPｺﾞｼｯｸE" panose="020B0900000000000000" pitchFamily="50" charset="-128"/>
              </a:endParaRPr>
            </a:p>
          </p:txBody>
        </p:sp>
        <p:sp>
          <p:nvSpPr>
            <p:cNvPr id="13" name="Rectangle 216"/>
            <p:cNvSpPr>
              <a:spLocks noChangeArrowheads="1"/>
            </p:cNvSpPr>
            <p:nvPr/>
          </p:nvSpPr>
          <p:spPr bwMode="auto">
            <a:xfrm>
              <a:off x="2880034" y="2375991"/>
              <a:ext cx="1260000" cy="2880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dirty="0" smtClean="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苦情の処理</a:t>
              </a:r>
              <a:endParaRPr lang="ja-JP" altLang="en-US" dirty="0">
                <a:solidFill>
                  <a:srgbClr val="4D4D4D"/>
                </a:solidFill>
                <a:ea typeface="HGPｺﾞｼｯｸE" panose="020B0900000000000000" pitchFamily="50" charset="-128"/>
              </a:endParaRPr>
            </a:p>
          </p:txBody>
        </p:sp>
        <p:sp>
          <p:nvSpPr>
            <p:cNvPr id="14" name="Rectangle 217"/>
            <p:cNvSpPr>
              <a:spLocks noChangeArrowheads="1"/>
            </p:cNvSpPr>
            <p:nvPr/>
          </p:nvSpPr>
          <p:spPr bwMode="auto">
            <a:xfrm>
              <a:off x="575951" y="2160265"/>
              <a:ext cx="1260000" cy="5040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>
                <a:lnSpc>
                  <a:spcPct val="130000"/>
                </a:lnSpc>
              </a:pPr>
              <a:r>
                <a:rPr lang="ja-JP" altLang="en-US" dirty="0" smtClean="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個人データ内容の</a:t>
              </a:r>
              <a:endParaRPr lang="en-US" altLang="ja-JP" dirty="0" smtClean="0">
                <a:solidFill>
                  <a:srgbClr val="4D4D4D"/>
                </a:solidFill>
                <a:ea typeface="HGPｺﾞｼｯｸE" panose="020B0900000000000000" pitchFamily="50" charset="-128"/>
              </a:endParaRPr>
            </a:p>
            <a:p>
              <a:pPr algn="ctr">
                <a:lnSpc>
                  <a:spcPct val="130000"/>
                </a:lnSpc>
              </a:pPr>
              <a:r>
                <a:rPr lang="ja-JP" altLang="en-US" dirty="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正確性</a:t>
              </a:r>
              <a:r>
                <a:rPr lang="ja-JP" altLang="en-US" dirty="0" smtClean="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の</a:t>
              </a:r>
              <a:r>
                <a:rPr lang="ja-JP" altLang="en-US" dirty="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確保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9692182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 altLang="ja-JP">
                <a:solidFill>
                  <a:schemeClr val="bg1"/>
                </a:solidFill>
              </a:rPr>
              <a:t>01</a:t>
            </a:r>
            <a:r>
              <a:rPr lang="en-US" altLang="ja-JP"/>
              <a:t>   </a:t>
            </a:r>
            <a:r>
              <a:rPr lang="ja-JP" altLang="en-US"/>
              <a:t>システムの運用管理</a:t>
            </a:r>
          </a:p>
        </p:txBody>
      </p:sp>
      <p:grpSp>
        <p:nvGrpSpPr>
          <p:cNvPr id="2" name="グループ化 1"/>
          <p:cNvGrpSpPr/>
          <p:nvPr/>
        </p:nvGrpSpPr>
        <p:grpSpPr>
          <a:xfrm>
            <a:off x="576263" y="792163"/>
            <a:ext cx="3563937" cy="2411049"/>
            <a:chOff x="576263" y="792163"/>
            <a:chExt cx="3563937" cy="2411049"/>
          </a:xfrm>
        </p:grpSpPr>
        <p:sp>
          <p:nvSpPr>
            <p:cNvPr id="54275" name="Oval 3"/>
            <p:cNvSpPr>
              <a:spLocks noChangeArrowheads="1"/>
            </p:cNvSpPr>
            <p:nvPr/>
          </p:nvSpPr>
          <p:spPr bwMode="auto">
            <a:xfrm>
              <a:off x="2124075" y="863600"/>
              <a:ext cx="1871663" cy="1871663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rgbClr val="777777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endParaRPr lang="ja-JP" altLang="ja-JP">
                <a:solidFill>
                  <a:srgbClr val="4D4D4D"/>
                </a:solidFill>
                <a:latin typeface="Arial Black" panose="020B0A04020102020204" pitchFamily="34" charset="0"/>
                <a:ea typeface="HGPｺﾞｼｯｸE" panose="020B0900000000000000" pitchFamily="50" charset="-128"/>
              </a:endParaRPr>
            </a:p>
          </p:txBody>
        </p:sp>
        <p:sp>
          <p:nvSpPr>
            <p:cNvPr id="54282" name="Rectangle 10"/>
            <p:cNvSpPr>
              <a:spLocks noChangeArrowheads="1"/>
            </p:cNvSpPr>
            <p:nvPr/>
          </p:nvSpPr>
          <p:spPr bwMode="auto">
            <a:xfrm>
              <a:off x="3057525" y="1944688"/>
              <a:ext cx="1079500" cy="2159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>
                  <a:solidFill>
                    <a:srgbClr val="4D4D4D"/>
                  </a:solidFill>
                  <a:ea typeface="HGPｺﾞｼｯｸE" panose="020B0900000000000000" pitchFamily="50" charset="-128"/>
                </a:rPr>
                <a:t>ファイル管理</a:t>
              </a:r>
            </a:p>
          </p:txBody>
        </p:sp>
        <p:sp>
          <p:nvSpPr>
            <p:cNvPr id="54283" name="Rectangle 11"/>
            <p:cNvSpPr>
              <a:spLocks noChangeArrowheads="1"/>
            </p:cNvSpPr>
            <p:nvPr/>
          </p:nvSpPr>
          <p:spPr bwMode="auto">
            <a:xfrm>
              <a:off x="3060700" y="2195513"/>
              <a:ext cx="1079500" cy="2159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>
                  <a:solidFill>
                    <a:srgbClr val="4D4D4D"/>
                  </a:solidFill>
                  <a:ea typeface="HGPｺﾞｼｯｸE" panose="020B0900000000000000" pitchFamily="50" charset="-128"/>
                </a:rPr>
                <a:t>セキュリティ管理</a:t>
              </a:r>
            </a:p>
          </p:txBody>
        </p:sp>
        <p:sp>
          <p:nvSpPr>
            <p:cNvPr id="54284" name="Rectangle 12"/>
            <p:cNvSpPr>
              <a:spLocks noChangeArrowheads="1"/>
            </p:cNvSpPr>
            <p:nvPr/>
          </p:nvSpPr>
          <p:spPr bwMode="auto">
            <a:xfrm>
              <a:off x="3060700" y="1692275"/>
              <a:ext cx="1079500" cy="2159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>
                  <a:solidFill>
                    <a:srgbClr val="4D4D4D"/>
                  </a:solidFill>
                  <a:ea typeface="HGPｺﾞｼｯｸE" panose="020B0900000000000000" pitchFamily="50" charset="-128"/>
                </a:rPr>
                <a:t>障害管理</a:t>
              </a:r>
            </a:p>
          </p:txBody>
        </p:sp>
        <p:sp>
          <p:nvSpPr>
            <p:cNvPr id="54285" name="Rectangle 13"/>
            <p:cNvSpPr>
              <a:spLocks noChangeArrowheads="1"/>
            </p:cNvSpPr>
            <p:nvPr/>
          </p:nvSpPr>
          <p:spPr bwMode="auto">
            <a:xfrm>
              <a:off x="3057525" y="1439863"/>
              <a:ext cx="1079500" cy="2159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>
                  <a:solidFill>
                    <a:srgbClr val="4D4D4D"/>
                  </a:solidFill>
                  <a:ea typeface="HGPｺﾞｼｯｸE" panose="020B0900000000000000" pitchFamily="50" charset="-128"/>
                </a:rPr>
                <a:t>性能管理</a:t>
              </a:r>
            </a:p>
          </p:txBody>
        </p:sp>
        <p:sp>
          <p:nvSpPr>
            <p:cNvPr id="54286" name="Rectangle 14"/>
            <p:cNvSpPr>
              <a:spLocks noChangeArrowheads="1"/>
            </p:cNvSpPr>
            <p:nvPr/>
          </p:nvSpPr>
          <p:spPr bwMode="auto">
            <a:xfrm>
              <a:off x="3057525" y="1189038"/>
              <a:ext cx="1079500" cy="2159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>
                  <a:solidFill>
                    <a:srgbClr val="4D4D4D"/>
                  </a:solidFill>
                  <a:ea typeface="HGPｺﾞｼｯｸE" panose="020B0900000000000000" pitchFamily="50" charset="-128"/>
                </a:rPr>
                <a:t>構成管理</a:t>
              </a:r>
            </a:p>
          </p:txBody>
        </p:sp>
        <p:sp>
          <p:nvSpPr>
            <p:cNvPr id="54287" name="Rectangle 15"/>
            <p:cNvSpPr>
              <a:spLocks noChangeArrowheads="1"/>
            </p:cNvSpPr>
            <p:nvPr/>
          </p:nvSpPr>
          <p:spPr bwMode="auto">
            <a:xfrm>
              <a:off x="3060700" y="792163"/>
              <a:ext cx="1079500" cy="288925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>
                  <a:solidFill>
                    <a:srgbClr val="4D4D4D"/>
                  </a:solidFill>
                  <a:ea typeface="HGPｺﾞｼｯｸE" panose="020B0900000000000000" pitchFamily="50" charset="-128"/>
                </a:rPr>
                <a:t>システム運用ルール</a:t>
              </a:r>
            </a:p>
          </p:txBody>
        </p:sp>
        <p:sp>
          <p:nvSpPr>
            <p:cNvPr id="54288" name="Rectangle 16"/>
            <p:cNvSpPr>
              <a:spLocks noChangeArrowheads="1"/>
            </p:cNvSpPr>
            <p:nvPr/>
          </p:nvSpPr>
          <p:spPr bwMode="auto">
            <a:xfrm>
              <a:off x="3060700" y="2520950"/>
              <a:ext cx="1079500" cy="287338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>
                  <a:solidFill>
                    <a:srgbClr val="4D4D4D"/>
                  </a:solidFill>
                  <a:ea typeface="HGPｺﾞｼｯｸE" panose="020B0900000000000000" pitchFamily="50" charset="-128"/>
                </a:rPr>
                <a:t>権利の保護と管理</a:t>
              </a:r>
            </a:p>
          </p:txBody>
        </p:sp>
        <p:sp>
          <p:nvSpPr>
            <p:cNvPr id="54295" name="Line 23"/>
            <p:cNvSpPr>
              <a:spLocks noChangeShapeType="1"/>
            </p:cNvSpPr>
            <p:nvPr/>
          </p:nvSpPr>
          <p:spPr bwMode="auto">
            <a:xfrm rot="-5400000">
              <a:off x="1870869" y="1043781"/>
              <a:ext cx="0" cy="503238"/>
            </a:xfrm>
            <a:prstGeom prst="line">
              <a:avLst/>
            </a:prstGeom>
            <a:noFill/>
            <a:ln w="38100">
              <a:solidFill>
                <a:srgbClr val="969696"/>
              </a:solidFill>
              <a:round/>
              <a:headEnd type="none" w="lg" len="med"/>
              <a:tailEnd type="arrow" w="lg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4296" name="Line 24"/>
            <p:cNvSpPr>
              <a:spLocks noChangeShapeType="1"/>
            </p:cNvSpPr>
            <p:nvPr/>
          </p:nvSpPr>
          <p:spPr bwMode="auto">
            <a:xfrm rot="-5400000">
              <a:off x="1870869" y="2053431"/>
              <a:ext cx="0" cy="503238"/>
            </a:xfrm>
            <a:prstGeom prst="line">
              <a:avLst/>
            </a:prstGeom>
            <a:noFill/>
            <a:ln w="38100">
              <a:solidFill>
                <a:srgbClr val="969696"/>
              </a:solidFill>
              <a:round/>
              <a:headEnd type="none" w="lg" len="med"/>
              <a:tailEnd type="arrow" w="lg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4297" name="Rectangle 25"/>
            <p:cNvSpPr>
              <a:spLocks noChangeArrowheads="1"/>
            </p:cNvSpPr>
            <p:nvPr/>
          </p:nvSpPr>
          <p:spPr bwMode="auto">
            <a:xfrm>
              <a:off x="2233613" y="1619250"/>
              <a:ext cx="719137" cy="3603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777777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120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システムの</a:t>
              </a:r>
            </a:p>
            <a:p>
              <a:pPr algn="ctr"/>
              <a:r>
                <a:rPr lang="ja-JP" altLang="en-US" sz="120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運用管理</a:t>
              </a:r>
            </a:p>
          </p:txBody>
        </p:sp>
        <p:sp>
          <p:nvSpPr>
            <p:cNvPr id="54300" name="Rectangle 28"/>
            <p:cNvSpPr>
              <a:spLocks noChangeArrowheads="1"/>
            </p:cNvSpPr>
            <p:nvPr/>
          </p:nvSpPr>
          <p:spPr bwMode="auto">
            <a:xfrm>
              <a:off x="2484438" y="2843212"/>
              <a:ext cx="1150937" cy="36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777777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>
                <a:lnSpc>
                  <a:spcPct val="120000"/>
                </a:lnSpc>
              </a:pPr>
              <a:r>
                <a:rPr lang="en-US" altLang="ja-JP" sz="800" dirty="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■</a:t>
              </a:r>
              <a:r>
                <a:rPr lang="ja-JP" altLang="en-US" sz="800" dirty="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システムを円滑に運用</a:t>
              </a:r>
            </a:p>
            <a:p>
              <a:pPr>
                <a:lnSpc>
                  <a:spcPct val="120000"/>
                </a:lnSpc>
              </a:pPr>
              <a:r>
                <a:rPr lang="ja-JP" altLang="en-US" sz="800" dirty="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■業務を効率的に遂行</a:t>
              </a:r>
            </a:p>
          </p:txBody>
        </p:sp>
        <p:sp>
          <p:nvSpPr>
            <p:cNvPr id="54301" name="Oval 29"/>
            <p:cNvSpPr>
              <a:spLocks noChangeArrowheads="1"/>
            </p:cNvSpPr>
            <p:nvPr/>
          </p:nvSpPr>
          <p:spPr bwMode="auto">
            <a:xfrm>
              <a:off x="755650" y="1944688"/>
              <a:ext cx="719138" cy="719137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rgbClr val="777777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>
                <a:lnSpc>
                  <a:spcPct val="110000"/>
                </a:lnSpc>
              </a:pPr>
              <a:r>
                <a:rPr lang="ja-JP" altLang="en-US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システム</a:t>
              </a:r>
            </a:p>
            <a:p>
              <a:pPr algn="ctr">
                <a:lnSpc>
                  <a:spcPct val="110000"/>
                </a:lnSpc>
              </a:pPr>
              <a:r>
                <a:rPr lang="ja-JP" altLang="en-US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管理部門</a:t>
              </a:r>
            </a:p>
            <a:p>
              <a:pPr algn="ctr">
                <a:lnSpc>
                  <a:spcPct val="110000"/>
                </a:lnSpc>
              </a:pPr>
              <a:r>
                <a:rPr lang="ja-JP" altLang="en-US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の役割</a:t>
              </a:r>
            </a:p>
          </p:txBody>
        </p:sp>
        <p:sp>
          <p:nvSpPr>
            <p:cNvPr id="54302" name="Oval 30"/>
            <p:cNvSpPr>
              <a:spLocks noChangeArrowheads="1"/>
            </p:cNvSpPr>
            <p:nvPr/>
          </p:nvSpPr>
          <p:spPr bwMode="auto">
            <a:xfrm>
              <a:off x="757238" y="936625"/>
              <a:ext cx="719137" cy="719138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rgbClr val="777777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>
                <a:lnSpc>
                  <a:spcPct val="110000"/>
                </a:lnSpc>
              </a:pPr>
              <a:r>
                <a:rPr lang="en-US" altLang="ja-JP" dirty="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EUC</a:t>
              </a:r>
            </a:p>
            <a:p>
              <a:pPr algn="ctr">
                <a:lnSpc>
                  <a:spcPct val="110000"/>
                </a:lnSpc>
              </a:pPr>
              <a:r>
                <a:rPr lang="ja-JP" altLang="en-US" dirty="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の役割</a:t>
              </a:r>
            </a:p>
          </p:txBody>
        </p:sp>
        <p:sp>
          <p:nvSpPr>
            <p:cNvPr id="54303" name="Line 31"/>
            <p:cNvSpPr>
              <a:spLocks noChangeShapeType="1"/>
            </p:cNvSpPr>
            <p:nvPr/>
          </p:nvSpPr>
          <p:spPr bwMode="auto">
            <a:xfrm rot="10800000" flipV="1">
              <a:off x="1223963" y="1692275"/>
              <a:ext cx="0" cy="215900"/>
            </a:xfrm>
            <a:prstGeom prst="line">
              <a:avLst/>
            </a:prstGeom>
            <a:noFill/>
            <a:ln w="28575">
              <a:solidFill>
                <a:srgbClr val="969696"/>
              </a:solidFill>
              <a:round/>
              <a:headEnd type="none" w="lg" len="med"/>
              <a:tailEnd type="arrow" w="lg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4304" name="Rectangle 32"/>
            <p:cNvSpPr>
              <a:spLocks noChangeArrowheads="1"/>
            </p:cNvSpPr>
            <p:nvPr/>
          </p:nvSpPr>
          <p:spPr bwMode="auto">
            <a:xfrm>
              <a:off x="1511300" y="2413000"/>
              <a:ext cx="576263" cy="2159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4D4D4D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r>
                <a:rPr lang="ja-JP" altLang="en-US">
                  <a:solidFill>
                    <a:srgbClr val="4D4D4D"/>
                  </a:solidFill>
                  <a:ea typeface="HGPｺﾞｼｯｸE" panose="020B0900000000000000" pitchFamily="50" charset="-128"/>
                </a:rPr>
                <a:t>高度な専門性</a:t>
              </a:r>
            </a:p>
          </p:txBody>
        </p:sp>
        <p:sp>
          <p:nvSpPr>
            <p:cNvPr id="54305" name="Rectangle 33"/>
            <p:cNvSpPr>
              <a:spLocks noChangeArrowheads="1"/>
            </p:cNvSpPr>
            <p:nvPr/>
          </p:nvSpPr>
          <p:spPr bwMode="auto">
            <a:xfrm>
              <a:off x="1547813" y="971550"/>
              <a:ext cx="576262" cy="2159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4D4D4D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r>
                <a:rPr lang="ja-JP" altLang="en-US">
                  <a:solidFill>
                    <a:srgbClr val="4D4D4D"/>
                  </a:solidFill>
                  <a:ea typeface="HGPｺﾞｼｯｸE" panose="020B0900000000000000" pitchFamily="50" charset="-128"/>
                </a:rPr>
                <a:t>各部門の業務</a:t>
              </a:r>
            </a:p>
          </p:txBody>
        </p:sp>
        <p:sp>
          <p:nvSpPr>
            <p:cNvPr id="54306" name="Rectangle 34"/>
            <p:cNvSpPr>
              <a:spLocks noChangeArrowheads="1"/>
            </p:cNvSpPr>
            <p:nvPr/>
          </p:nvSpPr>
          <p:spPr bwMode="auto">
            <a:xfrm>
              <a:off x="1223963" y="1692275"/>
              <a:ext cx="431800" cy="2159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4D4D4D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>
                  <a:solidFill>
                    <a:srgbClr val="4D4D4D"/>
                  </a:solidFill>
                  <a:ea typeface="HGPｺﾞｼｯｸE" panose="020B0900000000000000" pitchFamily="50" charset="-128"/>
                </a:rPr>
                <a:t>協力</a:t>
              </a:r>
            </a:p>
          </p:txBody>
        </p:sp>
        <p:sp>
          <p:nvSpPr>
            <p:cNvPr id="54309" name="Rectangle 37"/>
            <p:cNvSpPr>
              <a:spLocks noChangeArrowheads="1"/>
            </p:cNvSpPr>
            <p:nvPr/>
          </p:nvSpPr>
          <p:spPr bwMode="auto">
            <a:xfrm>
              <a:off x="1547813" y="1979613"/>
              <a:ext cx="576262" cy="2159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4D4D4D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r>
                <a:rPr lang="ja-JP" altLang="en-US">
                  <a:solidFill>
                    <a:srgbClr val="4D4D4D"/>
                  </a:solidFill>
                  <a:ea typeface="HGPｺﾞｼｯｸE" panose="020B0900000000000000" pitchFamily="50" charset="-128"/>
                </a:rPr>
                <a:t>基幹業務</a:t>
              </a:r>
            </a:p>
          </p:txBody>
        </p:sp>
        <p:sp>
          <p:nvSpPr>
            <p:cNvPr id="54310" name="Line 38"/>
            <p:cNvSpPr>
              <a:spLocks noChangeShapeType="1"/>
            </p:cNvSpPr>
            <p:nvPr/>
          </p:nvSpPr>
          <p:spPr bwMode="auto">
            <a:xfrm rot="-10800000">
              <a:off x="1008063" y="1692275"/>
              <a:ext cx="0" cy="215900"/>
            </a:xfrm>
            <a:prstGeom prst="line">
              <a:avLst/>
            </a:prstGeom>
            <a:noFill/>
            <a:ln w="28575">
              <a:solidFill>
                <a:srgbClr val="969696"/>
              </a:solidFill>
              <a:round/>
              <a:headEnd type="none" w="lg" len="med"/>
              <a:tailEnd type="arrow" w="lg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4311" name="Rectangle 39"/>
            <p:cNvSpPr>
              <a:spLocks noChangeArrowheads="1"/>
            </p:cNvSpPr>
            <p:nvPr/>
          </p:nvSpPr>
          <p:spPr bwMode="auto">
            <a:xfrm>
              <a:off x="576263" y="1692275"/>
              <a:ext cx="431800" cy="2159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4D4D4D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>
                  <a:solidFill>
                    <a:srgbClr val="4D4D4D"/>
                  </a:solidFill>
                  <a:ea typeface="HGPｺﾞｼｯｸE" panose="020B0900000000000000" pitchFamily="50" charset="-128"/>
                </a:rPr>
                <a:t>支援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 altLang="ja-JP">
                <a:solidFill>
                  <a:schemeClr val="bg1"/>
                </a:solidFill>
              </a:rPr>
              <a:t>02</a:t>
            </a:r>
            <a:r>
              <a:rPr lang="en-US" altLang="ja-JP"/>
              <a:t>   </a:t>
            </a:r>
            <a:r>
              <a:rPr lang="ja-JP" altLang="en-US"/>
              <a:t>システムの評価指標</a:t>
            </a:r>
          </a:p>
        </p:txBody>
      </p:sp>
      <p:grpSp>
        <p:nvGrpSpPr>
          <p:cNvPr id="2" name="グループ化 1"/>
          <p:cNvGrpSpPr/>
          <p:nvPr/>
        </p:nvGrpSpPr>
        <p:grpSpPr>
          <a:xfrm>
            <a:off x="684213" y="773113"/>
            <a:ext cx="3527425" cy="2303462"/>
            <a:chOff x="684213" y="773113"/>
            <a:chExt cx="3527425" cy="2303462"/>
          </a:xfrm>
        </p:grpSpPr>
        <p:sp>
          <p:nvSpPr>
            <p:cNvPr id="30870" name="Rectangle 150"/>
            <p:cNvSpPr>
              <a:spLocks noChangeArrowheads="1"/>
            </p:cNvSpPr>
            <p:nvPr/>
          </p:nvSpPr>
          <p:spPr bwMode="auto">
            <a:xfrm>
              <a:off x="1044575" y="863600"/>
              <a:ext cx="1008063" cy="287338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rgbClr val="777777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108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r>
                <a:rPr lang="en-US" altLang="ja-JP" sz="1000" b="1">
                  <a:solidFill>
                    <a:srgbClr val="4D4D4D"/>
                  </a:solidFill>
                  <a:ea typeface="HGPｺﾞｼｯｸE" panose="020B0900000000000000" pitchFamily="50" charset="-128"/>
                </a:rPr>
                <a:t>Reliability</a:t>
              </a:r>
            </a:p>
          </p:txBody>
        </p:sp>
        <p:sp>
          <p:nvSpPr>
            <p:cNvPr id="30871" name="Rectangle 151"/>
            <p:cNvSpPr>
              <a:spLocks noChangeArrowheads="1"/>
            </p:cNvSpPr>
            <p:nvPr/>
          </p:nvSpPr>
          <p:spPr bwMode="auto">
            <a:xfrm>
              <a:off x="1044575" y="1331913"/>
              <a:ext cx="1008063" cy="287337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rgbClr val="777777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108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r>
                <a:rPr lang="en-US" altLang="ja-JP" sz="1000" b="1">
                  <a:solidFill>
                    <a:srgbClr val="4D4D4D"/>
                  </a:solidFill>
                  <a:ea typeface="HGPｺﾞｼｯｸE" panose="020B0900000000000000" pitchFamily="50" charset="-128"/>
                </a:rPr>
                <a:t>Availability</a:t>
              </a:r>
            </a:p>
          </p:txBody>
        </p:sp>
        <p:sp>
          <p:nvSpPr>
            <p:cNvPr id="30872" name="Rectangle 152"/>
            <p:cNvSpPr>
              <a:spLocks noChangeArrowheads="1"/>
            </p:cNvSpPr>
            <p:nvPr/>
          </p:nvSpPr>
          <p:spPr bwMode="auto">
            <a:xfrm>
              <a:off x="1044575" y="1800225"/>
              <a:ext cx="1008063" cy="287338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rgbClr val="777777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108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r>
                <a:rPr lang="en-US" altLang="ja-JP" sz="1000" b="1">
                  <a:solidFill>
                    <a:srgbClr val="4D4D4D"/>
                  </a:solidFill>
                  <a:ea typeface="HGPｺﾞｼｯｸE" panose="020B0900000000000000" pitchFamily="50" charset="-128"/>
                </a:rPr>
                <a:t>Serviceability</a:t>
              </a:r>
            </a:p>
          </p:txBody>
        </p:sp>
        <p:sp>
          <p:nvSpPr>
            <p:cNvPr id="30873" name="Rectangle 153"/>
            <p:cNvSpPr>
              <a:spLocks noChangeArrowheads="1"/>
            </p:cNvSpPr>
            <p:nvPr/>
          </p:nvSpPr>
          <p:spPr bwMode="auto">
            <a:xfrm>
              <a:off x="1044575" y="2270125"/>
              <a:ext cx="1008063" cy="287338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rgbClr val="777777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108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r>
                <a:rPr lang="en-US" altLang="ja-JP" sz="1000" b="1">
                  <a:solidFill>
                    <a:srgbClr val="4D4D4D"/>
                  </a:solidFill>
                  <a:ea typeface="HGPｺﾞｼｯｸE" panose="020B0900000000000000" pitchFamily="50" charset="-128"/>
                </a:rPr>
                <a:t>Integrity</a:t>
              </a:r>
            </a:p>
          </p:txBody>
        </p:sp>
        <p:sp>
          <p:nvSpPr>
            <p:cNvPr id="30874" name="Rectangle 154"/>
            <p:cNvSpPr>
              <a:spLocks noChangeArrowheads="1"/>
            </p:cNvSpPr>
            <p:nvPr/>
          </p:nvSpPr>
          <p:spPr bwMode="auto">
            <a:xfrm>
              <a:off x="1044575" y="2736850"/>
              <a:ext cx="1008063" cy="287338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rgbClr val="777777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108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r>
                <a:rPr lang="en-US" altLang="ja-JP" sz="1000" b="1">
                  <a:solidFill>
                    <a:srgbClr val="4D4D4D"/>
                  </a:solidFill>
                  <a:ea typeface="HGPｺﾞｼｯｸE" panose="020B0900000000000000" pitchFamily="50" charset="-128"/>
                </a:rPr>
                <a:t>Security</a:t>
              </a:r>
            </a:p>
          </p:txBody>
        </p:sp>
        <p:sp>
          <p:nvSpPr>
            <p:cNvPr id="30866" name="Oval 146"/>
            <p:cNvSpPr>
              <a:spLocks noChangeArrowheads="1"/>
            </p:cNvSpPr>
            <p:nvPr/>
          </p:nvSpPr>
          <p:spPr bwMode="auto">
            <a:xfrm>
              <a:off x="684213" y="1239838"/>
              <a:ext cx="431800" cy="43180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rgbClr val="4D4D4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 sz="14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A</a:t>
              </a:r>
            </a:p>
          </p:txBody>
        </p:sp>
        <p:sp>
          <p:nvSpPr>
            <p:cNvPr id="30867" name="Oval 147"/>
            <p:cNvSpPr>
              <a:spLocks noChangeArrowheads="1"/>
            </p:cNvSpPr>
            <p:nvPr/>
          </p:nvSpPr>
          <p:spPr bwMode="auto">
            <a:xfrm>
              <a:off x="684213" y="1709738"/>
              <a:ext cx="431800" cy="43180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rgbClr val="4D4D4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 sz="14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S</a:t>
              </a:r>
            </a:p>
          </p:txBody>
        </p:sp>
        <p:sp>
          <p:nvSpPr>
            <p:cNvPr id="30868" name="Oval 148"/>
            <p:cNvSpPr>
              <a:spLocks noChangeArrowheads="1"/>
            </p:cNvSpPr>
            <p:nvPr/>
          </p:nvSpPr>
          <p:spPr bwMode="auto">
            <a:xfrm>
              <a:off x="684213" y="2178050"/>
              <a:ext cx="431800" cy="43180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rgbClr val="4D4D4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 sz="14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I</a:t>
              </a:r>
            </a:p>
          </p:txBody>
        </p:sp>
        <p:sp>
          <p:nvSpPr>
            <p:cNvPr id="30869" name="Oval 149"/>
            <p:cNvSpPr>
              <a:spLocks noChangeArrowheads="1"/>
            </p:cNvSpPr>
            <p:nvPr/>
          </p:nvSpPr>
          <p:spPr bwMode="auto">
            <a:xfrm>
              <a:off x="684213" y="2644775"/>
              <a:ext cx="431800" cy="43180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rgbClr val="4D4D4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 sz="14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S</a:t>
              </a:r>
            </a:p>
          </p:txBody>
        </p:sp>
        <p:sp>
          <p:nvSpPr>
            <p:cNvPr id="30876" name="Oval 156"/>
            <p:cNvSpPr>
              <a:spLocks noChangeArrowheads="1"/>
            </p:cNvSpPr>
            <p:nvPr/>
          </p:nvSpPr>
          <p:spPr bwMode="auto">
            <a:xfrm>
              <a:off x="684213" y="773113"/>
              <a:ext cx="431800" cy="43180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rgbClr val="4D4D4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 sz="14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R</a:t>
              </a:r>
            </a:p>
          </p:txBody>
        </p:sp>
        <p:sp>
          <p:nvSpPr>
            <p:cNvPr id="30877" name="Rectangle 157"/>
            <p:cNvSpPr>
              <a:spLocks noChangeArrowheads="1"/>
            </p:cNvSpPr>
            <p:nvPr/>
          </p:nvSpPr>
          <p:spPr bwMode="auto">
            <a:xfrm>
              <a:off x="2089150" y="863600"/>
              <a:ext cx="431800" cy="28733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0000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r>
                <a:rPr lang="ja-JP" altLang="en-US">
                  <a:solidFill>
                    <a:srgbClr val="4D4D4D"/>
                  </a:solidFill>
                  <a:ea typeface="HGPｺﾞｼｯｸE" panose="020B0900000000000000" pitchFamily="50" charset="-128"/>
                </a:rPr>
                <a:t>信頼性</a:t>
              </a:r>
            </a:p>
          </p:txBody>
        </p:sp>
        <p:sp>
          <p:nvSpPr>
            <p:cNvPr id="30878" name="Rectangle 158"/>
            <p:cNvSpPr>
              <a:spLocks noChangeArrowheads="1"/>
            </p:cNvSpPr>
            <p:nvPr/>
          </p:nvSpPr>
          <p:spPr bwMode="auto">
            <a:xfrm>
              <a:off x="2089150" y="1331913"/>
              <a:ext cx="431800" cy="28733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0000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r>
                <a:rPr lang="ja-JP" altLang="en-US">
                  <a:solidFill>
                    <a:srgbClr val="4D4D4D"/>
                  </a:solidFill>
                  <a:ea typeface="HGPｺﾞｼｯｸE" panose="020B0900000000000000" pitchFamily="50" charset="-128"/>
                </a:rPr>
                <a:t>可用性</a:t>
              </a:r>
            </a:p>
          </p:txBody>
        </p:sp>
        <p:sp>
          <p:nvSpPr>
            <p:cNvPr id="30879" name="Rectangle 159"/>
            <p:cNvSpPr>
              <a:spLocks noChangeArrowheads="1"/>
            </p:cNvSpPr>
            <p:nvPr/>
          </p:nvSpPr>
          <p:spPr bwMode="auto">
            <a:xfrm>
              <a:off x="2089150" y="1800225"/>
              <a:ext cx="431800" cy="28733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0000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r>
                <a:rPr lang="ja-JP" altLang="en-US">
                  <a:solidFill>
                    <a:srgbClr val="4D4D4D"/>
                  </a:solidFill>
                  <a:ea typeface="HGPｺﾞｼｯｸE" panose="020B0900000000000000" pitchFamily="50" charset="-128"/>
                </a:rPr>
                <a:t>保守性</a:t>
              </a:r>
            </a:p>
          </p:txBody>
        </p:sp>
        <p:sp>
          <p:nvSpPr>
            <p:cNvPr id="30880" name="Rectangle 160"/>
            <p:cNvSpPr>
              <a:spLocks noChangeArrowheads="1"/>
            </p:cNvSpPr>
            <p:nvPr/>
          </p:nvSpPr>
          <p:spPr bwMode="auto">
            <a:xfrm>
              <a:off x="2089150" y="2268538"/>
              <a:ext cx="863600" cy="28733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0000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r>
                <a:rPr lang="ja-JP" altLang="en-US">
                  <a:solidFill>
                    <a:srgbClr val="4D4D4D"/>
                  </a:solidFill>
                  <a:ea typeface="HGPｺﾞｼｯｸE" panose="020B0900000000000000" pitchFamily="50" charset="-128"/>
                </a:rPr>
                <a:t>保全性（完全性）</a:t>
              </a:r>
            </a:p>
          </p:txBody>
        </p:sp>
        <p:sp>
          <p:nvSpPr>
            <p:cNvPr id="30881" name="Rectangle 161"/>
            <p:cNvSpPr>
              <a:spLocks noChangeArrowheads="1"/>
            </p:cNvSpPr>
            <p:nvPr/>
          </p:nvSpPr>
          <p:spPr bwMode="auto">
            <a:xfrm>
              <a:off x="2089150" y="2735263"/>
              <a:ext cx="863600" cy="28733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0000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r>
                <a:rPr lang="ja-JP" altLang="en-US">
                  <a:solidFill>
                    <a:srgbClr val="4D4D4D"/>
                  </a:solidFill>
                  <a:ea typeface="HGPｺﾞｼｯｸE" panose="020B0900000000000000" pitchFamily="50" charset="-128"/>
                </a:rPr>
                <a:t>機密性（安全性）</a:t>
              </a:r>
            </a:p>
          </p:txBody>
        </p:sp>
        <p:sp>
          <p:nvSpPr>
            <p:cNvPr id="30887" name="AutoShape 167"/>
            <p:cNvSpPr>
              <a:spLocks noChangeArrowheads="1"/>
            </p:cNvSpPr>
            <p:nvPr/>
          </p:nvSpPr>
          <p:spPr bwMode="auto">
            <a:xfrm>
              <a:off x="2916238" y="863600"/>
              <a:ext cx="1295400" cy="287338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28575">
              <a:solidFill>
                <a:srgbClr val="777777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MTBF</a:t>
              </a:r>
              <a:r>
                <a:rPr lang="ja-JP" altLang="en-US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：平均故障間隔</a:t>
              </a:r>
            </a:p>
          </p:txBody>
        </p:sp>
        <p:sp>
          <p:nvSpPr>
            <p:cNvPr id="30888" name="AutoShape 168"/>
            <p:cNvSpPr>
              <a:spLocks noChangeArrowheads="1"/>
            </p:cNvSpPr>
            <p:nvPr/>
          </p:nvSpPr>
          <p:spPr bwMode="auto">
            <a:xfrm>
              <a:off x="2916238" y="1331913"/>
              <a:ext cx="1295400" cy="287337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28575">
              <a:solidFill>
                <a:srgbClr val="777777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稼働率</a:t>
              </a:r>
            </a:p>
          </p:txBody>
        </p:sp>
        <p:sp>
          <p:nvSpPr>
            <p:cNvPr id="30889" name="AutoShape 169"/>
            <p:cNvSpPr>
              <a:spLocks noChangeArrowheads="1"/>
            </p:cNvSpPr>
            <p:nvPr/>
          </p:nvSpPr>
          <p:spPr bwMode="auto">
            <a:xfrm>
              <a:off x="2916238" y="1800225"/>
              <a:ext cx="1295400" cy="287338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28575">
              <a:solidFill>
                <a:srgbClr val="777777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MTTR</a:t>
              </a:r>
              <a:r>
                <a:rPr lang="ja-JP" altLang="en-US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：平均修復時間</a:t>
              </a:r>
            </a:p>
          </p:txBody>
        </p:sp>
        <p:sp>
          <p:nvSpPr>
            <p:cNvPr id="30890" name="Line 170"/>
            <p:cNvSpPr>
              <a:spLocks noChangeShapeType="1"/>
            </p:cNvSpPr>
            <p:nvPr/>
          </p:nvSpPr>
          <p:spPr bwMode="auto">
            <a:xfrm rot="-5400000">
              <a:off x="2699544" y="862806"/>
              <a:ext cx="0" cy="287338"/>
            </a:xfrm>
            <a:prstGeom prst="line">
              <a:avLst/>
            </a:prstGeom>
            <a:noFill/>
            <a:ln w="38100">
              <a:solidFill>
                <a:srgbClr val="969696"/>
              </a:solidFill>
              <a:round/>
              <a:headEnd type="none" w="lg" len="med"/>
              <a:tailEnd type="arrow" w="lg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0891" name="Line 171"/>
            <p:cNvSpPr>
              <a:spLocks noChangeShapeType="1"/>
            </p:cNvSpPr>
            <p:nvPr/>
          </p:nvSpPr>
          <p:spPr bwMode="auto">
            <a:xfrm rot="-5400000">
              <a:off x="2699544" y="1332706"/>
              <a:ext cx="0" cy="287338"/>
            </a:xfrm>
            <a:prstGeom prst="line">
              <a:avLst/>
            </a:prstGeom>
            <a:noFill/>
            <a:ln w="38100">
              <a:solidFill>
                <a:srgbClr val="969696"/>
              </a:solidFill>
              <a:round/>
              <a:headEnd type="none" w="lg" len="med"/>
              <a:tailEnd type="arrow" w="lg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0892" name="Line 172"/>
            <p:cNvSpPr>
              <a:spLocks noChangeShapeType="1"/>
            </p:cNvSpPr>
            <p:nvPr/>
          </p:nvSpPr>
          <p:spPr bwMode="auto">
            <a:xfrm rot="-5400000">
              <a:off x="2699544" y="1801019"/>
              <a:ext cx="0" cy="287338"/>
            </a:xfrm>
            <a:prstGeom prst="line">
              <a:avLst/>
            </a:prstGeom>
            <a:noFill/>
            <a:ln w="38100">
              <a:solidFill>
                <a:srgbClr val="969696"/>
              </a:solidFill>
              <a:round/>
              <a:headEnd type="none" w="lg" len="med"/>
              <a:tailEnd type="arrow" w="lg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 altLang="ja-JP">
                <a:solidFill>
                  <a:schemeClr val="bg1"/>
                </a:solidFill>
              </a:rPr>
              <a:t>03</a:t>
            </a:r>
            <a:r>
              <a:rPr lang="en-US" altLang="ja-JP"/>
              <a:t>   </a:t>
            </a:r>
            <a:r>
              <a:rPr lang="ja-JP" altLang="en-US"/>
              <a:t>システム障害と対策</a:t>
            </a:r>
          </a:p>
        </p:txBody>
      </p:sp>
      <p:grpSp>
        <p:nvGrpSpPr>
          <p:cNvPr id="2" name="グループ化 1"/>
          <p:cNvGrpSpPr/>
          <p:nvPr/>
        </p:nvGrpSpPr>
        <p:grpSpPr>
          <a:xfrm>
            <a:off x="682625" y="936625"/>
            <a:ext cx="3819525" cy="2016125"/>
            <a:chOff x="682625" y="936625"/>
            <a:chExt cx="3819525" cy="2016125"/>
          </a:xfrm>
        </p:grpSpPr>
        <p:sp>
          <p:nvSpPr>
            <p:cNvPr id="13534" name="AutoShape 222"/>
            <p:cNvSpPr>
              <a:spLocks noChangeArrowheads="1"/>
            </p:cNvSpPr>
            <p:nvPr/>
          </p:nvSpPr>
          <p:spPr bwMode="auto">
            <a:xfrm>
              <a:off x="684213" y="1079500"/>
              <a:ext cx="863600" cy="720725"/>
            </a:xfrm>
            <a:prstGeom prst="homePlate">
              <a:avLst>
                <a:gd name="adj" fmla="val 29956"/>
              </a:avLst>
            </a:prstGeom>
            <a:solidFill>
              <a:schemeClr val="bg1"/>
            </a:solidFill>
            <a:ln w="38100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ja-JP" altLang="en-US" sz="100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潜在的な</a:t>
              </a:r>
            </a:p>
            <a:p>
              <a:pPr algn="ctr">
                <a:lnSpc>
                  <a:spcPct val="120000"/>
                </a:lnSpc>
              </a:pPr>
              <a:r>
                <a:rPr lang="ja-JP" altLang="en-US" sz="100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障害要因</a:t>
              </a:r>
            </a:p>
          </p:txBody>
        </p:sp>
        <p:sp>
          <p:nvSpPr>
            <p:cNvPr id="13535" name="AutoShape 223"/>
            <p:cNvSpPr>
              <a:spLocks noChangeArrowheads="1"/>
            </p:cNvSpPr>
            <p:nvPr/>
          </p:nvSpPr>
          <p:spPr bwMode="auto">
            <a:xfrm>
              <a:off x="1620838" y="1079500"/>
              <a:ext cx="863600" cy="720725"/>
            </a:xfrm>
            <a:prstGeom prst="homePlate">
              <a:avLst>
                <a:gd name="adj" fmla="val 29956"/>
              </a:avLst>
            </a:prstGeom>
            <a:solidFill>
              <a:schemeClr val="bg1"/>
            </a:solidFill>
            <a:ln w="38100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ja-JP" altLang="en-US" sz="100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障害要因の</a:t>
              </a:r>
            </a:p>
            <a:p>
              <a:pPr algn="ctr">
                <a:lnSpc>
                  <a:spcPct val="120000"/>
                </a:lnSpc>
              </a:pPr>
              <a:r>
                <a:rPr lang="ja-JP" altLang="en-US" sz="100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顕在化</a:t>
              </a:r>
            </a:p>
          </p:txBody>
        </p:sp>
        <p:sp>
          <p:nvSpPr>
            <p:cNvPr id="13536" name="AutoShape 224"/>
            <p:cNvSpPr>
              <a:spLocks noChangeArrowheads="1"/>
            </p:cNvSpPr>
            <p:nvPr/>
          </p:nvSpPr>
          <p:spPr bwMode="auto">
            <a:xfrm>
              <a:off x="2557463" y="1079500"/>
              <a:ext cx="863600" cy="720725"/>
            </a:xfrm>
            <a:prstGeom prst="homePlate">
              <a:avLst>
                <a:gd name="adj" fmla="val 29956"/>
              </a:avLst>
            </a:prstGeom>
            <a:solidFill>
              <a:schemeClr val="bg1"/>
            </a:solidFill>
            <a:ln w="38100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ja-JP" altLang="en-US" sz="100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障害の発生</a:t>
              </a:r>
            </a:p>
          </p:txBody>
        </p:sp>
        <p:sp>
          <p:nvSpPr>
            <p:cNvPr id="13537" name="Oval 225"/>
            <p:cNvSpPr>
              <a:spLocks noChangeArrowheads="1"/>
            </p:cNvSpPr>
            <p:nvPr/>
          </p:nvSpPr>
          <p:spPr bwMode="auto">
            <a:xfrm>
              <a:off x="682625" y="2160588"/>
              <a:ext cx="792163" cy="792162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rgbClr val="4D4D4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>
                <a:lnSpc>
                  <a:spcPct val="125000"/>
                </a:lnSpc>
              </a:pPr>
              <a:r>
                <a:rPr lang="ja-JP" altLang="en-US">
                  <a:solidFill>
                    <a:srgbClr val="4D4D4D"/>
                  </a:solidFill>
                  <a:ea typeface="HGPｺﾞｼｯｸE" panose="020B0900000000000000" pitchFamily="50" charset="-128"/>
                </a:rPr>
                <a:t>障害の</a:t>
              </a:r>
              <a:br>
                <a:rPr lang="ja-JP" altLang="en-US">
                  <a:solidFill>
                    <a:srgbClr val="4D4D4D"/>
                  </a:solidFill>
                  <a:ea typeface="HGPｺﾞｼｯｸE" panose="020B0900000000000000" pitchFamily="50" charset="-128"/>
                </a:rPr>
              </a:br>
              <a:r>
                <a:rPr lang="ja-JP" altLang="en-US" sz="120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予防</a:t>
              </a:r>
            </a:p>
          </p:txBody>
        </p:sp>
        <p:sp>
          <p:nvSpPr>
            <p:cNvPr id="13538" name="Oval 226"/>
            <p:cNvSpPr>
              <a:spLocks noChangeArrowheads="1"/>
            </p:cNvSpPr>
            <p:nvPr/>
          </p:nvSpPr>
          <p:spPr bwMode="auto">
            <a:xfrm>
              <a:off x="1619250" y="2160588"/>
              <a:ext cx="792163" cy="792162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rgbClr val="4D4D4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>
                <a:lnSpc>
                  <a:spcPct val="125000"/>
                </a:lnSpc>
              </a:pPr>
              <a:r>
                <a:rPr lang="ja-JP" altLang="en-US">
                  <a:solidFill>
                    <a:srgbClr val="4D4D4D"/>
                  </a:solidFill>
                  <a:ea typeface="HGPｺﾞｼｯｸE" panose="020B0900000000000000" pitchFamily="50" charset="-128"/>
                </a:rPr>
                <a:t>障害の</a:t>
              </a:r>
              <a:br>
                <a:rPr lang="ja-JP" altLang="en-US">
                  <a:solidFill>
                    <a:srgbClr val="4D4D4D"/>
                  </a:solidFill>
                  <a:ea typeface="HGPｺﾞｼｯｸE" panose="020B0900000000000000" pitchFamily="50" charset="-128"/>
                </a:rPr>
              </a:br>
              <a:r>
                <a:rPr lang="ja-JP" altLang="en-US" sz="120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検知</a:t>
              </a:r>
            </a:p>
          </p:txBody>
        </p:sp>
        <p:sp>
          <p:nvSpPr>
            <p:cNvPr id="13539" name="Oval 227"/>
            <p:cNvSpPr>
              <a:spLocks noChangeArrowheads="1"/>
            </p:cNvSpPr>
            <p:nvPr/>
          </p:nvSpPr>
          <p:spPr bwMode="auto">
            <a:xfrm>
              <a:off x="2555875" y="2160588"/>
              <a:ext cx="792163" cy="792162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rgbClr val="4D4D4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>
                <a:lnSpc>
                  <a:spcPct val="125000"/>
                </a:lnSpc>
              </a:pPr>
              <a:r>
                <a:rPr lang="ja-JP" altLang="en-US">
                  <a:solidFill>
                    <a:srgbClr val="4D4D4D"/>
                  </a:solidFill>
                  <a:ea typeface="HGPｺﾞｼｯｸE" panose="020B0900000000000000" pitchFamily="50" charset="-128"/>
                </a:rPr>
                <a:t>障害の</a:t>
              </a:r>
              <a:br>
                <a:rPr lang="ja-JP" altLang="en-US">
                  <a:solidFill>
                    <a:srgbClr val="4D4D4D"/>
                  </a:solidFill>
                  <a:ea typeface="HGPｺﾞｼｯｸE" panose="020B0900000000000000" pitchFamily="50" charset="-128"/>
                </a:rPr>
              </a:br>
              <a:r>
                <a:rPr lang="ja-JP" altLang="en-US" sz="120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修復</a:t>
              </a:r>
            </a:p>
          </p:txBody>
        </p:sp>
        <p:sp>
          <p:nvSpPr>
            <p:cNvPr id="13540" name="Line 228"/>
            <p:cNvSpPr>
              <a:spLocks noChangeShapeType="1"/>
            </p:cNvSpPr>
            <p:nvPr/>
          </p:nvSpPr>
          <p:spPr bwMode="auto">
            <a:xfrm rot="-10800000">
              <a:off x="1079500" y="1836738"/>
              <a:ext cx="0" cy="287337"/>
            </a:xfrm>
            <a:prstGeom prst="line">
              <a:avLst/>
            </a:prstGeom>
            <a:noFill/>
            <a:ln w="38100">
              <a:solidFill>
                <a:srgbClr val="969696"/>
              </a:solidFill>
              <a:round/>
              <a:headEnd type="none" w="lg" len="med"/>
              <a:tailEnd type="arrow" w="lg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541" name="Line 229"/>
            <p:cNvSpPr>
              <a:spLocks noChangeShapeType="1"/>
            </p:cNvSpPr>
            <p:nvPr/>
          </p:nvSpPr>
          <p:spPr bwMode="auto">
            <a:xfrm rot="-10800000">
              <a:off x="2016125" y="1836738"/>
              <a:ext cx="0" cy="287337"/>
            </a:xfrm>
            <a:prstGeom prst="line">
              <a:avLst/>
            </a:prstGeom>
            <a:noFill/>
            <a:ln w="38100">
              <a:solidFill>
                <a:srgbClr val="969696"/>
              </a:solidFill>
              <a:round/>
              <a:headEnd type="none" w="lg" len="med"/>
              <a:tailEnd type="arrow" w="lg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542" name="Line 230"/>
            <p:cNvSpPr>
              <a:spLocks noChangeShapeType="1"/>
            </p:cNvSpPr>
            <p:nvPr/>
          </p:nvSpPr>
          <p:spPr bwMode="auto">
            <a:xfrm rot="-10800000">
              <a:off x="2952750" y="1836738"/>
              <a:ext cx="0" cy="287337"/>
            </a:xfrm>
            <a:prstGeom prst="line">
              <a:avLst/>
            </a:prstGeom>
            <a:noFill/>
            <a:ln w="38100">
              <a:solidFill>
                <a:srgbClr val="969696"/>
              </a:solidFill>
              <a:round/>
              <a:headEnd type="none" w="lg" len="med"/>
              <a:tailEnd type="arrow" w="lg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544" name="AutoShape 232"/>
            <p:cNvSpPr>
              <a:spLocks noChangeArrowheads="1"/>
            </p:cNvSpPr>
            <p:nvPr/>
          </p:nvSpPr>
          <p:spPr bwMode="auto">
            <a:xfrm>
              <a:off x="3494088" y="936625"/>
              <a:ext cx="1008062" cy="1008063"/>
            </a:xfrm>
            <a:prstGeom prst="star24">
              <a:avLst>
                <a:gd name="adj" fmla="val 37500"/>
              </a:avLst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ffectLst/>
            <a:extLst/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ja-JP" altLang="en-US" sz="1200">
                  <a:solidFill>
                    <a:schemeClr val="bg1"/>
                  </a:solidFill>
                  <a:ea typeface="HGPｺﾞｼｯｸE" panose="020B0900000000000000" pitchFamily="50" charset="-128"/>
                </a:rPr>
                <a:t>障害の</a:t>
              </a:r>
            </a:p>
            <a:p>
              <a:pPr algn="ctr">
                <a:lnSpc>
                  <a:spcPct val="120000"/>
                </a:lnSpc>
              </a:pPr>
              <a:r>
                <a:rPr lang="ja-JP" altLang="en-US" sz="1200">
                  <a:solidFill>
                    <a:schemeClr val="bg1"/>
                  </a:solidFill>
                  <a:ea typeface="HGPｺﾞｼｯｸE" panose="020B0900000000000000" pitchFamily="50" charset="-128"/>
                </a:rPr>
                <a:t>深刻化</a:t>
              </a:r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 altLang="ja-JP">
                <a:solidFill>
                  <a:schemeClr val="bg1"/>
                </a:solidFill>
              </a:rPr>
              <a:t>04</a:t>
            </a:r>
            <a:r>
              <a:rPr lang="en-US" altLang="ja-JP"/>
              <a:t>   </a:t>
            </a:r>
            <a:r>
              <a:rPr lang="ja-JP" altLang="en-US"/>
              <a:t>システムの構成方式と信頼性</a:t>
            </a:r>
          </a:p>
        </p:txBody>
      </p:sp>
      <p:grpSp>
        <p:nvGrpSpPr>
          <p:cNvPr id="2" name="グループ化 1"/>
          <p:cNvGrpSpPr/>
          <p:nvPr/>
        </p:nvGrpSpPr>
        <p:grpSpPr>
          <a:xfrm>
            <a:off x="719138" y="971550"/>
            <a:ext cx="3384550" cy="1981200"/>
            <a:chOff x="719138" y="971550"/>
            <a:chExt cx="3384550" cy="1981200"/>
          </a:xfrm>
        </p:grpSpPr>
        <p:sp>
          <p:nvSpPr>
            <p:cNvPr id="35906" name="Oval 66"/>
            <p:cNvSpPr>
              <a:spLocks noChangeArrowheads="1"/>
            </p:cNvSpPr>
            <p:nvPr/>
          </p:nvSpPr>
          <p:spPr bwMode="auto">
            <a:xfrm>
              <a:off x="1223963" y="2162175"/>
              <a:ext cx="863600" cy="503238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rgbClr val="777777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100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シンプレックス</a:t>
              </a:r>
            </a:p>
          </p:txBody>
        </p:sp>
        <p:sp>
          <p:nvSpPr>
            <p:cNvPr id="35908" name="Line 68"/>
            <p:cNvSpPr>
              <a:spLocks noChangeShapeType="1"/>
            </p:cNvSpPr>
            <p:nvPr/>
          </p:nvSpPr>
          <p:spPr bwMode="auto">
            <a:xfrm rot="5400000" flipV="1">
              <a:off x="2374900" y="1765300"/>
              <a:ext cx="0" cy="2159000"/>
            </a:xfrm>
            <a:prstGeom prst="line">
              <a:avLst/>
            </a:prstGeom>
            <a:noFill/>
            <a:ln w="38100">
              <a:solidFill>
                <a:srgbClr val="969696"/>
              </a:solidFill>
              <a:round/>
              <a:headEnd type="none" w="lg" len="med"/>
              <a:tailEnd type="arrow" w="lg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5912" name="Rectangle 72"/>
            <p:cNvSpPr>
              <a:spLocks noChangeArrowheads="1"/>
            </p:cNvSpPr>
            <p:nvPr/>
          </p:nvSpPr>
          <p:spPr bwMode="auto">
            <a:xfrm>
              <a:off x="3527425" y="2736850"/>
              <a:ext cx="576263" cy="2159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0000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1200">
                  <a:solidFill>
                    <a:srgbClr val="777777"/>
                  </a:solidFill>
                  <a:ea typeface="HGPｺﾞｼｯｸE" panose="020B0900000000000000" pitchFamily="50" charset="-128"/>
                </a:rPr>
                <a:t>信頼性</a:t>
              </a:r>
            </a:p>
          </p:txBody>
        </p:sp>
        <p:sp>
          <p:nvSpPr>
            <p:cNvPr id="35913" name="Oval 73"/>
            <p:cNvSpPr>
              <a:spLocks noChangeArrowheads="1"/>
            </p:cNvSpPr>
            <p:nvPr/>
          </p:nvSpPr>
          <p:spPr bwMode="auto">
            <a:xfrm>
              <a:off x="2771775" y="2162175"/>
              <a:ext cx="863600" cy="503238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rgbClr val="777777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100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デュアル</a:t>
              </a:r>
            </a:p>
          </p:txBody>
        </p:sp>
        <p:sp>
          <p:nvSpPr>
            <p:cNvPr id="35917" name="Oval 77"/>
            <p:cNvSpPr>
              <a:spLocks noChangeArrowheads="1"/>
            </p:cNvSpPr>
            <p:nvPr/>
          </p:nvSpPr>
          <p:spPr bwMode="auto">
            <a:xfrm>
              <a:off x="1223963" y="1296988"/>
              <a:ext cx="863600" cy="503237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rgbClr val="777777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100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タンデム</a:t>
              </a:r>
            </a:p>
          </p:txBody>
        </p:sp>
        <p:sp>
          <p:nvSpPr>
            <p:cNvPr id="35914" name="Oval 74"/>
            <p:cNvSpPr>
              <a:spLocks noChangeArrowheads="1"/>
            </p:cNvSpPr>
            <p:nvPr/>
          </p:nvSpPr>
          <p:spPr bwMode="auto">
            <a:xfrm>
              <a:off x="2195513" y="1476375"/>
              <a:ext cx="863600" cy="503238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rgbClr val="777777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100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デュプレックス</a:t>
              </a:r>
            </a:p>
          </p:txBody>
        </p:sp>
        <p:sp>
          <p:nvSpPr>
            <p:cNvPr id="35919" name="Line 79"/>
            <p:cNvSpPr>
              <a:spLocks noChangeShapeType="1"/>
            </p:cNvSpPr>
            <p:nvPr/>
          </p:nvSpPr>
          <p:spPr bwMode="auto">
            <a:xfrm flipV="1">
              <a:off x="1008063" y="1260475"/>
              <a:ext cx="0" cy="1439863"/>
            </a:xfrm>
            <a:prstGeom prst="line">
              <a:avLst/>
            </a:prstGeom>
            <a:noFill/>
            <a:ln w="38100">
              <a:solidFill>
                <a:srgbClr val="969696"/>
              </a:solidFill>
              <a:round/>
              <a:headEnd type="none" w="lg" len="med"/>
              <a:tailEnd type="arrow" w="lg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5920" name="Rectangle 80"/>
            <p:cNvSpPr>
              <a:spLocks noChangeArrowheads="1"/>
            </p:cNvSpPr>
            <p:nvPr/>
          </p:nvSpPr>
          <p:spPr bwMode="auto">
            <a:xfrm>
              <a:off x="719138" y="971550"/>
              <a:ext cx="576262" cy="2159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5875">
                  <a:solidFill>
                    <a:srgbClr val="0000FF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1200">
                  <a:solidFill>
                    <a:srgbClr val="777777"/>
                  </a:solidFill>
                  <a:ea typeface="HGPｺﾞｼｯｸE" panose="020B0900000000000000" pitchFamily="50" charset="-128"/>
                </a:rPr>
                <a:t>処理効率</a:t>
              </a:r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 altLang="ja-JP">
                <a:solidFill>
                  <a:schemeClr val="bg1"/>
                </a:solidFill>
              </a:rPr>
              <a:t>05</a:t>
            </a:r>
            <a:r>
              <a:rPr lang="en-US" altLang="ja-JP"/>
              <a:t>   RAID</a:t>
            </a:r>
          </a:p>
        </p:txBody>
      </p:sp>
      <p:grpSp>
        <p:nvGrpSpPr>
          <p:cNvPr id="4" name="グループ化 3"/>
          <p:cNvGrpSpPr/>
          <p:nvPr/>
        </p:nvGrpSpPr>
        <p:grpSpPr>
          <a:xfrm>
            <a:off x="287338" y="828675"/>
            <a:ext cx="4068762" cy="2160588"/>
            <a:chOff x="287338" y="828675"/>
            <a:chExt cx="4068762" cy="2160588"/>
          </a:xfrm>
        </p:grpSpPr>
        <p:grpSp>
          <p:nvGrpSpPr>
            <p:cNvPr id="3" name="グループ化 2"/>
            <p:cNvGrpSpPr/>
            <p:nvPr/>
          </p:nvGrpSpPr>
          <p:grpSpPr>
            <a:xfrm>
              <a:off x="2339975" y="828675"/>
              <a:ext cx="2016125" cy="2123641"/>
              <a:chOff x="2339975" y="828675"/>
              <a:chExt cx="2016125" cy="2123641"/>
            </a:xfrm>
          </p:grpSpPr>
          <p:sp>
            <p:nvSpPr>
              <p:cNvPr id="43066" name="Freeform 58"/>
              <p:cNvSpPr>
                <a:spLocks/>
              </p:cNvSpPr>
              <p:nvPr/>
            </p:nvSpPr>
            <p:spPr bwMode="auto">
              <a:xfrm flipV="1">
                <a:off x="2627313" y="1368425"/>
                <a:ext cx="1441450" cy="215900"/>
              </a:xfrm>
              <a:custGeom>
                <a:avLst/>
                <a:gdLst>
                  <a:gd name="T0" fmla="*/ 0 w 453"/>
                  <a:gd name="T1" fmla="*/ 0 h 182"/>
                  <a:gd name="T2" fmla="*/ 0 w 453"/>
                  <a:gd name="T3" fmla="*/ 182 h 182"/>
                  <a:gd name="T4" fmla="*/ 453 w 453"/>
                  <a:gd name="T5" fmla="*/ 182 h 182"/>
                  <a:gd name="T6" fmla="*/ 453 w 453"/>
                  <a:gd name="T7" fmla="*/ 0 h 1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53" h="182">
                    <a:moveTo>
                      <a:pt x="0" y="0"/>
                    </a:moveTo>
                    <a:lnTo>
                      <a:pt x="0" y="182"/>
                    </a:lnTo>
                    <a:lnTo>
                      <a:pt x="453" y="182"/>
                    </a:lnTo>
                    <a:lnTo>
                      <a:pt x="453" y="0"/>
                    </a:lnTo>
                  </a:path>
                </a:pathLst>
              </a:custGeom>
              <a:noFill/>
              <a:ln w="28575" cap="flat" cmpd="sng">
                <a:solidFill>
                  <a:srgbClr val="969696"/>
                </a:solidFill>
                <a:prstDash val="solid"/>
                <a:round/>
                <a:headEnd type="arrow" w="lg" len="med"/>
                <a:tailEnd type="arrow" w="lg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3050" name="Rectangle 42"/>
              <p:cNvSpPr>
                <a:spLocks noChangeArrowheads="1"/>
              </p:cNvSpPr>
              <p:nvPr/>
            </p:nvSpPr>
            <p:spPr bwMode="auto">
              <a:xfrm>
                <a:off x="2339975" y="1620838"/>
                <a:ext cx="576263" cy="179387"/>
              </a:xfrm>
              <a:prstGeom prst="rect">
                <a:avLst/>
              </a:prstGeom>
              <a:solidFill>
                <a:schemeClr val="bg1"/>
              </a:solidFill>
              <a:ln w="28575">
                <a:solidFill>
                  <a:srgbClr val="4D4D4D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>
                <a:lvl1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algn="ctr"/>
                <a:r>
                  <a:rPr lang="en-US" altLang="ja-JP">
                    <a:solidFill>
                      <a:srgbClr val="4D4D4D"/>
                    </a:solidFill>
                    <a:latin typeface="Arial Black" panose="020B0A04020102020204" pitchFamily="34" charset="0"/>
                    <a:ea typeface="HGPｺﾞｼｯｸE" panose="020B0900000000000000" pitchFamily="50" charset="-128"/>
                  </a:rPr>
                  <a:t>1</a:t>
                </a:r>
              </a:p>
            </p:txBody>
          </p:sp>
          <p:sp>
            <p:nvSpPr>
              <p:cNvPr id="43051" name="Rectangle 43"/>
              <p:cNvSpPr>
                <a:spLocks noChangeArrowheads="1"/>
              </p:cNvSpPr>
              <p:nvPr/>
            </p:nvSpPr>
            <p:spPr bwMode="auto">
              <a:xfrm>
                <a:off x="2339975" y="1801813"/>
                <a:ext cx="576263" cy="179387"/>
              </a:xfrm>
              <a:prstGeom prst="rect">
                <a:avLst/>
              </a:prstGeom>
              <a:solidFill>
                <a:schemeClr val="bg1"/>
              </a:solidFill>
              <a:ln w="28575">
                <a:solidFill>
                  <a:srgbClr val="4D4D4D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>
                <a:lvl1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algn="ctr"/>
                <a:r>
                  <a:rPr lang="en-US" altLang="ja-JP">
                    <a:solidFill>
                      <a:srgbClr val="4D4D4D"/>
                    </a:solidFill>
                    <a:latin typeface="Arial Black" panose="020B0A04020102020204" pitchFamily="34" charset="0"/>
                    <a:ea typeface="HGPｺﾞｼｯｸE" panose="020B0900000000000000" pitchFamily="50" charset="-128"/>
                  </a:rPr>
                  <a:t>3</a:t>
                </a:r>
              </a:p>
            </p:txBody>
          </p:sp>
          <p:sp>
            <p:nvSpPr>
              <p:cNvPr id="43052" name="Rectangle 44"/>
              <p:cNvSpPr>
                <a:spLocks noChangeArrowheads="1"/>
              </p:cNvSpPr>
              <p:nvPr/>
            </p:nvSpPr>
            <p:spPr bwMode="auto">
              <a:xfrm>
                <a:off x="2339975" y="1981200"/>
                <a:ext cx="576263" cy="179388"/>
              </a:xfrm>
              <a:prstGeom prst="rect">
                <a:avLst/>
              </a:prstGeom>
              <a:solidFill>
                <a:schemeClr val="bg1"/>
              </a:solidFill>
              <a:ln w="28575">
                <a:solidFill>
                  <a:srgbClr val="4D4D4D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>
                <a:lvl1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algn="ctr"/>
                <a:r>
                  <a:rPr lang="en-US" altLang="ja-JP">
                    <a:solidFill>
                      <a:srgbClr val="4D4D4D"/>
                    </a:solidFill>
                    <a:latin typeface="Arial Black" panose="020B0A04020102020204" pitchFamily="34" charset="0"/>
                    <a:ea typeface="HGPｺﾞｼｯｸE" panose="020B0900000000000000" pitchFamily="50" charset="-128"/>
                  </a:rPr>
                  <a:t>P(5,6)</a:t>
                </a:r>
              </a:p>
            </p:txBody>
          </p:sp>
          <p:sp>
            <p:nvSpPr>
              <p:cNvPr id="43053" name="Rectangle 45"/>
              <p:cNvSpPr>
                <a:spLocks noChangeArrowheads="1"/>
              </p:cNvSpPr>
              <p:nvPr/>
            </p:nvSpPr>
            <p:spPr bwMode="auto">
              <a:xfrm>
                <a:off x="2339975" y="2160588"/>
                <a:ext cx="576263" cy="360362"/>
              </a:xfrm>
              <a:prstGeom prst="rect">
                <a:avLst/>
              </a:prstGeom>
              <a:solidFill>
                <a:schemeClr val="bg1"/>
              </a:solidFill>
              <a:ln w="28575">
                <a:solidFill>
                  <a:srgbClr val="4D4D4D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/>
              <a:p>
                <a:endParaRPr lang="ja-JP" altLang="en-US"/>
              </a:p>
            </p:txBody>
          </p:sp>
          <p:sp>
            <p:nvSpPr>
              <p:cNvPr id="43054" name="Rectangle 46"/>
              <p:cNvSpPr>
                <a:spLocks noChangeArrowheads="1"/>
              </p:cNvSpPr>
              <p:nvPr/>
            </p:nvSpPr>
            <p:spPr bwMode="auto">
              <a:xfrm>
                <a:off x="3060700" y="1620838"/>
                <a:ext cx="576263" cy="179387"/>
              </a:xfrm>
              <a:prstGeom prst="rect">
                <a:avLst/>
              </a:prstGeom>
              <a:solidFill>
                <a:schemeClr val="bg1"/>
              </a:solidFill>
              <a:ln w="28575">
                <a:solidFill>
                  <a:srgbClr val="4D4D4D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>
                <a:lvl1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algn="ctr"/>
                <a:r>
                  <a:rPr lang="en-US" altLang="ja-JP">
                    <a:solidFill>
                      <a:srgbClr val="4D4D4D"/>
                    </a:solidFill>
                    <a:latin typeface="Arial Black" panose="020B0A04020102020204" pitchFamily="34" charset="0"/>
                    <a:ea typeface="HGPｺﾞｼｯｸE" panose="020B0900000000000000" pitchFamily="50" charset="-128"/>
                  </a:rPr>
                  <a:t>2</a:t>
                </a:r>
              </a:p>
            </p:txBody>
          </p:sp>
          <p:sp>
            <p:nvSpPr>
              <p:cNvPr id="43055" name="Rectangle 47"/>
              <p:cNvSpPr>
                <a:spLocks noChangeArrowheads="1"/>
              </p:cNvSpPr>
              <p:nvPr/>
            </p:nvSpPr>
            <p:spPr bwMode="auto">
              <a:xfrm>
                <a:off x="3060700" y="1801813"/>
                <a:ext cx="576263" cy="179387"/>
              </a:xfrm>
              <a:prstGeom prst="rect">
                <a:avLst/>
              </a:prstGeom>
              <a:solidFill>
                <a:schemeClr val="bg1"/>
              </a:solidFill>
              <a:ln w="28575">
                <a:solidFill>
                  <a:srgbClr val="4D4D4D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>
                <a:lvl1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algn="ctr"/>
                <a:r>
                  <a:rPr lang="en-US" altLang="ja-JP">
                    <a:solidFill>
                      <a:srgbClr val="4D4D4D"/>
                    </a:solidFill>
                    <a:latin typeface="Arial Black" panose="020B0A04020102020204" pitchFamily="34" charset="0"/>
                    <a:ea typeface="HGPｺﾞｼｯｸE" panose="020B0900000000000000" pitchFamily="50" charset="-128"/>
                  </a:rPr>
                  <a:t>P(3,4)</a:t>
                </a:r>
              </a:p>
            </p:txBody>
          </p:sp>
          <p:sp>
            <p:nvSpPr>
              <p:cNvPr id="43056" name="Rectangle 48"/>
              <p:cNvSpPr>
                <a:spLocks noChangeArrowheads="1"/>
              </p:cNvSpPr>
              <p:nvPr/>
            </p:nvSpPr>
            <p:spPr bwMode="auto">
              <a:xfrm>
                <a:off x="3060700" y="1981200"/>
                <a:ext cx="576263" cy="179388"/>
              </a:xfrm>
              <a:prstGeom prst="rect">
                <a:avLst/>
              </a:prstGeom>
              <a:solidFill>
                <a:schemeClr val="bg1"/>
              </a:solidFill>
              <a:ln w="28575">
                <a:solidFill>
                  <a:srgbClr val="4D4D4D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>
                <a:lvl1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algn="ctr"/>
                <a:r>
                  <a:rPr lang="en-US" altLang="ja-JP">
                    <a:solidFill>
                      <a:srgbClr val="4D4D4D"/>
                    </a:solidFill>
                    <a:latin typeface="Arial Black" panose="020B0A04020102020204" pitchFamily="34" charset="0"/>
                    <a:ea typeface="HGPｺﾞｼｯｸE" panose="020B0900000000000000" pitchFamily="50" charset="-128"/>
                  </a:rPr>
                  <a:t>5</a:t>
                </a:r>
              </a:p>
            </p:txBody>
          </p:sp>
          <p:sp>
            <p:nvSpPr>
              <p:cNvPr id="43057" name="Rectangle 49"/>
              <p:cNvSpPr>
                <a:spLocks noChangeArrowheads="1"/>
              </p:cNvSpPr>
              <p:nvPr/>
            </p:nvSpPr>
            <p:spPr bwMode="auto">
              <a:xfrm>
                <a:off x="3060700" y="2160588"/>
                <a:ext cx="576263" cy="360362"/>
              </a:xfrm>
              <a:prstGeom prst="rect">
                <a:avLst/>
              </a:prstGeom>
              <a:solidFill>
                <a:schemeClr val="bg1"/>
              </a:solidFill>
              <a:ln w="28575">
                <a:solidFill>
                  <a:srgbClr val="4D4D4D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/>
              <a:p>
                <a:endParaRPr lang="ja-JP" altLang="en-US"/>
              </a:p>
            </p:txBody>
          </p:sp>
          <p:sp>
            <p:nvSpPr>
              <p:cNvPr id="43058" name="Rectangle 50"/>
              <p:cNvSpPr>
                <a:spLocks noChangeArrowheads="1"/>
              </p:cNvSpPr>
              <p:nvPr/>
            </p:nvSpPr>
            <p:spPr bwMode="auto">
              <a:xfrm>
                <a:off x="3779838" y="1620838"/>
                <a:ext cx="576262" cy="179387"/>
              </a:xfrm>
              <a:prstGeom prst="rect">
                <a:avLst/>
              </a:prstGeom>
              <a:solidFill>
                <a:schemeClr val="bg1"/>
              </a:solidFill>
              <a:ln w="28575">
                <a:solidFill>
                  <a:srgbClr val="4D4D4D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>
                <a:lvl1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algn="ctr"/>
                <a:r>
                  <a:rPr lang="en-US" altLang="ja-JP">
                    <a:solidFill>
                      <a:srgbClr val="4D4D4D"/>
                    </a:solidFill>
                    <a:latin typeface="Arial Black" panose="020B0A04020102020204" pitchFamily="34" charset="0"/>
                    <a:ea typeface="HGPｺﾞｼｯｸE" panose="020B0900000000000000" pitchFamily="50" charset="-128"/>
                  </a:rPr>
                  <a:t>P(1,2)</a:t>
                </a:r>
              </a:p>
            </p:txBody>
          </p:sp>
          <p:sp>
            <p:nvSpPr>
              <p:cNvPr id="43059" name="Rectangle 51"/>
              <p:cNvSpPr>
                <a:spLocks noChangeArrowheads="1"/>
              </p:cNvSpPr>
              <p:nvPr/>
            </p:nvSpPr>
            <p:spPr bwMode="auto">
              <a:xfrm>
                <a:off x="3779838" y="1801813"/>
                <a:ext cx="576262" cy="179387"/>
              </a:xfrm>
              <a:prstGeom prst="rect">
                <a:avLst/>
              </a:prstGeom>
              <a:solidFill>
                <a:schemeClr val="bg1"/>
              </a:solidFill>
              <a:ln w="28575">
                <a:solidFill>
                  <a:srgbClr val="4D4D4D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>
                <a:lvl1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algn="ctr"/>
                <a:r>
                  <a:rPr lang="en-US" altLang="ja-JP">
                    <a:solidFill>
                      <a:srgbClr val="4D4D4D"/>
                    </a:solidFill>
                    <a:latin typeface="Arial Black" panose="020B0A04020102020204" pitchFamily="34" charset="0"/>
                    <a:ea typeface="HGPｺﾞｼｯｸE" panose="020B0900000000000000" pitchFamily="50" charset="-128"/>
                  </a:rPr>
                  <a:t>4</a:t>
                </a:r>
              </a:p>
            </p:txBody>
          </p:sp>
          <p:sp>
            <p:nvSpPr>
              <p:cNvPr id="43060" name="Rectangle 52"/>
              <p:cNvSpPr>
                <a:spLocks noChangeArrowheads="1"/>
              </p:cNvSpPr>
              <p:nvPr/>
            </p:nvSpPr>
            <p:spPr bwMode="auto">
              <a:xfrm>
                <a:off x="3779838" y="1981200"/>
                <a:ext cx="576262" cy="179388"/>
              </a:xfrm>
              <a:prstGeom prst="rect">
                <a:avLst/>
              </a:prstGeom>
              <a:solidFill>
                <a:schemeClr val="bg1"/>
              </a:solidFill>
              <a:ln w="28575">
                <a:solidFill>
                  <a:srgbClr val="4D4D4D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>
                <a:lvl1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algn="ctr"/>
                <a:r>
                  <a:rPr lang="en-US" altLang="ja-JP">
                    <a:solidFill>
                      <a:srgbClr val="4D4D4D"/>
                    </a:solidFill>
                    <a:latin typeface="Arial Black" panose="020B0A04020102020204" pitchFamily="34" charset="0"/>
                    <a:ea typeface="HGPｺﾞｼｯｸE" panose="020B0900000000000000" pitchFamily="50" charset="-128"/>
                  </a:rPr>
                  <a:t>6</a:t>
                </a:r>
              </a:p>
            </p:txBody>
          </p:sp>
          <p:sp>
            <p:nvSpPr>
              <p:cNvPr id="43061" name="Rectangle 53"/>
              <p:cNvSpPr>
                <a:spLocks noChangeArrowheads="1"/>
              </p:cNvSpPr>
              <p:nvPr/>
            </p:nvSpPr>
            <p:spPr bwMode="auto">
              <a:xfrm>
                <a:off x="3779838" y="2160588"/>
                <a:ext cx="576262" cy="360362"/>
              </a:xfrm>
              <a:prstGeom prst="rect">
                <a:avLst/>
              </a:prstGeom>
              <a:solidFill>
                <a:schemeClr val="bg1"/>
              </a:solidFill>
              <a:ln w="28575">
                <a:solidFill>
                  <a:srgbClr val="4D4D4D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/>
              <a:p>
                <a:endParaRPr lang="ja-JP" altLang="en-US"/>
              </a:p>
            </p:txBody>
          </p:sp>
          <p:sp>
            <p:nvSpPr>
              <p:cNvPr id="43068" name="Line 60"/>
              <p:cNvSpPr>
                <a:spLocks noChangeShapeType="1"/>
              </p:cNvSpPr>
              <p:nvPr/>
            </p:nvSpPr>
            <p:spPr bwMode="auto">
              <a:xfrm>
                <a:off x="3348038" y="1187450"/>
                <a:ext cx="0" cy="396875"/>
              </a:xfrm>
              <a:prstGeom prst="line">
                <a:avLst/>
              </a:prstGeom>
              <a:noFill/>
              <a:ln w="28575">
                <a:solidFill>
                  <a:srgbClr val="969696"/>
                </a:solidFill>
                <a:round/>
                <a:headEnd type="none" w="lg" len="med"/>
                <a:tailEnd type="arrow" w="lg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3069" name="Rectangle 61"/>
              <p:cNvSpPr>
                <a:spLocks noChangeArrowheads="1"/>
              </p:cNvSpPr>
              <p:nvPr/>
            </p:nvSpPr>
            <p:spPr bwMode="auto">
              <a:xfrm>
                <a:off x="2628900" y="2628316"/>
                <a:ext cx="1439863" cy="3240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91240B29-F687-4F45-9708-019B960494DF}">
                  <a14:hiddenLine xmlns:a14="http://schemas.microsoft.com/office/drawing/2010/main" w="19050">
                    <a:solidFill>
                      <a:srgbClr val="777777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>
                <a:lvl1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r>
                  <a:rPr lang="en-US" altLang="ja-JP" sz="800" dirty="0">
                    <a:solidFill>
                      <a:srgbClr val="4D4D4D"/>
                    </a:solidFill>
                    <a:latin typeface="Arial Black" panose="020B0A04020102020204" pitchFamily="34" charset="0"/>
                    <a:ea typeface="HGPｺﾞｼｯｸE" panose="020B0900000000000000" pitchFamily="50" charset="-128"/>
                  </a:rPr>
                  <a:t>■P(</a:t>
                </a:r>
                <a:r>
                  <a:rPr lang="en-US" altLang="ja-JP" sz="800" dirty="0" err="1">
                    <a:solidFill>
                      <a:srgbClr val="4D4D4D"/>
                    </a:solidFill>
                    <a:latin typeface="Arial Black" panose="020B0A04020102020204" pitchFamily="34" charset="0"/>
                    <a:ea typeface="HGPｺﾞｼｯｸE" panose="020B0900000000000000" pitchFamily="50" charset="-128"/>
                  </a:rPr>
                  <a:t>x,y</a:t>
                </a:r>
                <a:r>
                  <a:rPr lang="en-US" altLang="ja-JP" sz="800" dirty="0">
                    <a:solidFill>
                      <a:srgbClr val="4D4D4D"/>
                    </a:solidFill>
                    <a:latin typeface="Arial Black" panose="020B0A04020102020204" pitchFamily="34" charset="0"/>
                    <a:ea typeface="HGPｺﾞｼｯｸE" panose="020B0900000000000000" pitchFamily="50" charset="-128"/>
                  </a:rPr>
                  <a:t>)</a:t>
                </a:r>
                <a:r>
                  <a:rPr lang="ja-JP" altLang="en-US" sz="800" dirty="0">
                    <a:solidFill>
                      <a:srgbClr val="4D4D4D"/>
                    </a:solidFill>
                    <a:latin typeface="Arial Black" panose="020B0A04020102020204" pitchFamily="34" charset="0"/>
                    <a:ea typeface="HGPｺﾞｼｯｸE" panose="020B0900000000000000" pitchFamily="50" charset="-128"/>
                  </a:rPr>
                  <a:t>はデータ</a:t>
                </a:r>
                <a:r>
                  <a:rPr lang="en-US" altLang="ja-JP" sz="800" dirty="0">
                    <a:solidFill>
                      <a:srgbClr val="4D4D4D"/>
                    </a:solidFill>
                    <a:latin typeface="Arial Black" panose="020B0A04020102020204" pitchFamily="34" charset="0"/>
                    <a:ea typeface="HGPｺﾞｼｯｸE" panose="020B0900000000000000" pitchFamily="50" charset="-128"/>
                  </a:rPr>
                  <a:t>x</a:t>
                </a:r>
                <a:r>
                  <a:rPr lang="ja-JP" altLang="en-US" sz="800" dirty="0">
                    <a:solidFill>
                      <a:srgbClr val="4D4D4D"/>
                    </a:solidFill>
                    <a:latin typeface="Arial Black" panose="020B0A04020102020204" pitchFamily="34" charset="0"/>
                    <a:ea typeface="HGPｺﾞｼｯｸE" panose="020B0900000000000000" pitchFamily="50" charset="-128"/>
                  </a:rPr>
                  <a:t>とデータ</a:t>
                </a:r>
                <a:r>
                  <a:rPr lang="en-US" altLang="ja-JP" sz="800" dirty="0">
                    <a:solidFill>
                      <a:srgbClr val="4D4D4D"/>
                    </a:solidFill>
                    <a:latin typeface="Arial Black" panose="020B0A04020102020204" pitchFamily="34" charset="0"/>
                    <a:ea typeface="HGPｺﾞｼｯｸE" panose="020B0900000000000000" pitchFamily="50" charset="-128"/>
                  </a:rPr>
                  <a:t>y</a:t>
                </a:r>
              </a:p>
              <a:p>
                <a:pPr algn="ctr">
                  <a:lnSpc>
                    <a:spcPct val="120000"/>
                  </a:lnSpc>
                </a:pPr>
                <a:r>
                  <a:rPr lang="ja-JP" altLang="en-US" sz="800" dirty="0">
                    <a:solidFill>
                      <a:srgbClr val="4D4D4D"/>
                    </a:solidFill>
                    <a:latin typeface="Arial Black" panose="020B0A04020102020204" pitchFamily="34" charset="0"/>
                    <a:ea typeface="HGPｺﾞｼｯｸE" panose="020B0900000000000000" pitchFamily="50" charset="-128"/>
                  </a:rPr>
                  <a:t>　から作られた訂正用パリティ</a:t>
                </a:r>
              </a:p>
            </p:txBody>
          </p:sp>
          <p:sp>
            <p:nvSpPr>
              <p:cNvPr id="43071" name="AutoShape 63"/>
              <p:cNvSpPr>
                <a:spLocks noChangeArrowheads="1"/>
              </p:cNvSpPr>
              <p:nvPr/>
            </p:nvSpPr>
            <p:spPr bwMode="auto">
              <a:xfrm>
                <a:off x="2916238" y="828675"/>
                <a:ext cx="863600" cy="287338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28575">
                <a:solidFill>
                  <a:srgbClr val="777777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>
                <a:lvl1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algn="ctr"/>
                <a:r>
                  <a:rPr lang="en-US" altLang="ja-JP" sz="1000">
                    <a:solidFill>
                      <a:srgbClr val="777777"/>
                    </a:solidFill>
                    <a:latin typeface="Arial Black" panose="020B0A04020102020204" pitchFamily="34" charset="0"/>
                    <a:ea typeface="HGPｺﾞｼｯｸE" panose="020B0900000000000000" pitchFamily="50" charset="-128"/>
                  </a:rPr>
                  <a:t>RAID 5</a:t>
                </a:r>
              </a:p>
            </p:txBody>
          </p:sp>
        </p:grpSp>
        <p:grpSp>
          <p:nvGrpSpPr>
            <p:cNvPr id="2" name="グループ化 1"/>
            <p:cNvGrpSpPr/>
            <p:nvPr/>
          </p:nvGrpSpPr>
          <p:grpSpPr>
            <a:xfrm>
              <a:off x="287338" y="828675"/>
              <a:ext cx="1835150" cy="2160588"/>
              <a:chOff x="287338" y="828675"/>
              <a:chExt cx="1835150" cy="2160588"/>
            </a:xfrm>
          </p:grpSpPr>
          <p:sp>
            <p:nvSpPr>
              <p:cNvPr id="43065" name="Freeform 57"/>
              <p:cNvSpPr>
                <a:spLocks/>
              </p:cNvSpPr>
              <p:nvPr/>
            </p:nvSpPr>
            <p:spPr bwMode="auto">
              <a:xfrm flipV="1">
                <a:off x="827088" y="1368425"/>
                <a:ext cx="719137" cy="215900"/>
              </a:xfrm>
              <a:custGeom>
                <a:avLst/>
                <a:gdLst>
                  <a:gd name="T0" fmla="*/ 0 w 453"/>
                  <a:gd name="T1" fmla="*/ 0 h 182"/>
                  <a:gd name="T2" fmla="*/ 0 w 453"/>
                  <a:gd name="T3" fmla="*/ 182 h 182"/>
                  <a:gd name="T4" fmla="*/ 453 w 453"/>
                  <a:gd name="T5" fmla="*/ 182 h 182"/>
                  <a:gd name="T6" fmla="*/ 453 w 453"/>
                  <a:gd name="T7" fmla="*/ 0 h 1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53" h="182">
                    <a:moveTo>
                      <a:pt x="0" y="0"/>
                    </a:moveTo>
                    <a:lnTo>
                      <a:pt x="0" y="182"/>
                    </a:lnTo>
                    <a:lnTo>
                      <a:pt x="453" y="182"/>
                    </a:lnTo>
                    <a:lnTo>
                      <a:pt x="453" y="0"/>
                    </a:lnTo>
                  </a:path>
                </a:pathLst>
              </a:custGeom>
              <a:noFill/>
              <a:ln w="28575" cap="flat" cmpd="sng">
                <a:solidFill>
                  <a:srgbClr val="969696"/>
                </a:solidFill>
                <a:prstDash val="solid"/>
                <a:round/>
                <a:headEnd type="arrow" w="lg" len="med"/>
                <a:tailEnd type="arrow" w="lg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3042" name="Rectangle 34"/>
              <p:cNvSpPr>
                <a:spLocks noChangeArrowheads="1"/>
              </p:cNvSpPr>
              <p:nvPr/>
            </p:nvSpPr>
            <p:spPr bwMode="auto">
              <a:xfrm>
                <a:off x="538163" y="1620838"/>
                <a:ext cx="576262" cy="179387"/>
              </a:xfrm>
              <a:prstGeom prst="rect">
                <a:avLst/>
              </a:prstGeom>
              <a:solidFill>
                <a:schemeClr val="bg1"/>
              </a:solidFill>
              <a:ln w="28575">
                <a:solidFill>
                  <a:srgbClr val="4D4D4D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>
                <a:lvl1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algn="ctr"/>
                <a:r>
                  <a:rPr lang="en-US" altLang="ja-JP">
                    <a:solidFill>
                      <a:srgbClr val="4D4D4D"/>
                    </a:solidFill>
                    <a:latin typeface="Arial Black" panose="020B0A04020102020204" pitchFamily="34" charset="0"/>
                    <a:ea typeface="HGPｺﾞｼｯｸE" panose="020B0900000000000000" pitchFamily="50" charset="-128"/>
                  </a:rPr>
                  <a:t>1</a:t>
                </a:r>
              </a:p>
            </p:txBody>
          </p:sp>
          <p:sp>
            <p:nvSpPr>
              <p:cNvPr id="43043" name="Rectangle 35"/>
              <p:cNvSpPr>
                <a:spLocks noChangeArrowheads="1"/>
              </p:cNvSpPr>
              <p:nvPr/>
            </p:nvSpPr>
            <p:spPr bwMode="auto">
              <a:xfrm>
                <a:off x="538163" y="1801813"/>
                <a:ext cx="576262" cy="179387"/>
              </a:xfrm>
              <a:prstGeom prst="rect">
                <a:avLst/>
              </a:prstGeom>
              <a:solidFill>
                <a:schemeClr val="bg1"/>
              </a:solidFill>
              <a:ln w="28575">
                <a:solidFill>
                  <a:srgbClr val="4D4D4D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>
                <a:lvl1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algn="ctr"/>
                <a:r>
                  <a:rPr lang="en-US" altLang="ja-JP">
                    <a:solidFill>
                      <a:srgbClr val="4D4D4D"/>
                    </a:solidFill>
                    <a:latin typeface="Arial Black" panose="020B0A04020102020204" pitchFamily="34" charset="0"/>
                    <a:ea typeface="HGPｺﾞｼｯｸE" panose="020B0900000000000000" pitchFamily="50" charset="-128"/>
                  </a:rPr>
                  <a:t>2</a:t>
                </a:r>
              </a:p>
            </p:txBody>
          </p:sp>
          <p:sp>
            <p:nvSpPr>
              <p:cNvPr id="43044" name="Rectangle 36"/>
              <p:cNvSpPr>
                <a:spLocks noChangeArrowheads="1"/>
              </p:cNvSpPr>
              <p:nvPr/>
            </p:nvSpPr>
            <p:spPr bwMode="auto">
              <a:xfrm>
                <a:off x="538163" y="1981200"/>
                <a:ext cx="576262" cy="179388"/>
              </a:xfrm>
              <a:prstGeom prst="rect">
                <a:avLst/>
              </a:prstGeom>
              <a:solidFill>
                <a:schemeClr val="bg1"/>
              </a:solidFill>
              <a:ln w="28575">
                <a:solidFill>
                  <a:srgbClr val="4D4D4D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>
                <a:lvl1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algn="ctr"/>
                <a:r>
                  <a:rPr lang="en-US" altLang="ja-JP">
                    <a:solidFill>
                      <a:srgbClr val="4D4D4D"/>
                    </a:solidFill>
                    <a:latin typeface="Arial Black" panose="020B0A04020102020204" pitchFamily="34" charset="0"/>
                    <a:ea typeface="HGPｺﾞｼｯｸE" panose="020B0900000000000000" pitchFamily="50" charset="-128"/>
                  </a:rPr>
                  <a:t>3</a:t>
                </a:r>
              </a:p>
            </p:txBody>
          </p:sp>
          <p:sp>
            <p:nvSpPr>
              <p:cNvPr id="43045" name="Rectangle 37"/>
              <p:cNvSpPr>
                <a:spLocks noChangeArrowheads="1"/>
              </p:cNvSpPr>
              <p:nvPr/>
            </p:nvSpPr>
            <p:spPr bwMode="auto">
              <a:xfrm>
                <a:off x="538163" y="2160588"/>
                <a:ext cx="576262" cy="360362"/>
              </a:xfrm>
              <a:prstGeom prst="rect">
                <a:avLst/>
              </a:prstGeom>
              <a:solidFill>
                <a:schemeClr val="bg1"/>
              </a:solidFill>
              <a:ln w="28575">
                <a:solidFill>
                  <a:srgbClr val="4D4D4D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/>
              <a:p>
                <a:endParaRPr lang="ja-JP" altLang="en-US"/>
              </a:p>
            </p:txBody>
          </p:sp>
          <p:sp>
            <p:nvSpPr>
              <p:cNvPr id="43046" name="Rectangle 38"/>
              <p:cNvSpPr>
                <a:spLocks noChangeArrowheads="1"/>
              </p:cNvSpPr>
              <p:nvPr/>
            </p:nvSpPr>
            <p:spPr bwMode="auto">
              <a:xfrm>
                <a:off x="1258888" y="1620838"/>
                <a:ext cx="576262" cy="179387"/>
              </a:xfrm>
              <a:prstGeom prst="rect">
                <a:avLst/>
              </a:prstGeom>
              <a:solidFill>
                <a:schemeClr val="bg1"/>
              </a:solidFill>
              <a:ln w="28575">
                <a:solidFill>
                  <a:srgbClr val="4D4D4D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>
                <a:lvl1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algn="ctr"/>
                <a:r>
                  <a:rPr lang="en-US" altLang="ja-JP">
                    <a:solidFill>
                      <a:srgbClr val="4D4D4D"/>
                    </a:solidFill>
                    <a:latin typeface="Arial Black" panose="020B0A04020102020204" pitchFamily="34" charset="0"/>
                    <a:ea typeface="HGPｺﾞｼｯｸE" panose="020B0900000000000000" pitchFamily="50" charset="-128"/>
                  </a:rPr>
                  <a:t>1</a:t>
                </a:r>
              </a:p>
            </p:txBody>
          </p:sp>
          <p:sp>
            <p:nvSpPr>
              <p:cNvPr id="43047" name="Rectangle 39"/>
              <p:cNvSpPr>
                <a:spLocks noChangeArrowheads="1"/>
              </p:cNvSpPr>
              <p:nvPr/>
            </p:nvSpPr>
            <p:spPr bwMode="auto">
              <a:xfrm>
                <a:off x="1258888" y="1801813"/>
                <a:ext cx="576262" cy="179387"/>
              </a:xfrm>
              <a:prstGeom prst="rect">
                <a:avLst/>
              </a:prstGeom>
              <a:solidFill>
                <a:schemeClr val="bg1"/>
              </a:solidFill>
              <a:ln w="28575">
                <a:solidFill>
                  <a:srgbClr val="4D4D4D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>
                <a:lvl1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algn="ctr"/>
                <a:r>
                  <a:rPr lang="en-US" altLang="ja-JP">
                    <a:solidFill>
                      <a:srgbClr val="4D4D4D"/>
                    </a:solidFill>
                    <a:latin typeface="Arial Black" panose="020B0A04020102020204" pitchFamily="34" charset="0"/>
                    <a:ea typeface="HGPｺﾞｼｯｸE" panose="020B0900000000000000" pitchFamily="50" charset="-128"/>
                  </a:rPr>
                  <a:t>2</a:t>
                </a:r>
              </a:p>
            </p:txBody>
          </p:sp>
          <p:sp>
            <p:nvSpPr>
              <p:cNvPr id="43048" name="Rectangle 40"/>
              <p:cNvSpPr>
                <a:spLocks noChangeArrowheads="1"/>
              </p:cNvSpPr>
              <p:nvPr/>
            </p:nvSpPr>
            <p:spPr bwMode="auto">
              <a:xfrm>
                <a:off x="1258888" y="1981200"/>
                <a:ext cx="576262" cy="179388"/>
              </a:xfrm>
              <a:prstGeom prst="rect">
                <a:avLst/>
              </a:prstGeom>
              <a:solidFill>
                <a:schemeClr val="bg1"/>
              </a:solidFill>
              <a:ln w="28575">
                <a:solidFill>
                  <a:srgbClr val="4D4D4D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>
                <a:lvl1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algn="ctr"/>
                <a:r>
                  <a:rPr lang="en-US" altLang="ja-JP">
                    <a:solidFill>
                      <a:srgbClr val="4D4D4D"/>
                    </a:solidFill>
                    <a:latin typeface="Arial Black" panose="020B0A04020102020204" pitchFamily="34" charset="0"/>
                    <a:ea typeface="HGPｺﾞｼｯｸE" panose="020B0900000000000000" pitchFamily="50" charset="-128"/>
                  </a:rPr>
                  <a:t>3</a:t>
                </a:r>
              </a:p>
            </p:txBody>
          </p:sp>
          <p:sp>
            <p:nvSpPr>
              <p:cNvPr id="43049" name="Rectangle 41"/>
              <p:cNvSpPr>
                <a:spLocks noChangeArrowheads="1"/>
              </p:cNvSpPr>
              <p:nvPr/>
            </p:nvSpPr>
            <p:spPr bwMode="auto">
              <a:xfrm>
                <a:off x="1258888" y="2160588"/>
                <a:ext cx="576262" cy="360362"/>
              </a:xfrm>
              <a:prstGeom prst="rect">
                <a:avLst/>
              </a:prstGeom>
              <a:solidFill>
                <a:schemeClr val="bg1"/>
              </a:solidFill>
              <a:ln w="28575">
                <a:solidFill>
                  <a:srgbClr val="4D4D4D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/>
              <a:p>
                <a:endParaRPr lang="ja-JP" altLang="en-US"/>
              </a:p>
            </p:txBody>
          </p:sp>
          <p:sp>
            <p:nvSpPr>
              <p:cNvPr id="43067" name="Line 59"/>
              <p:cNvSpPr>
                <a:spLocks noChangeShapeType="1"/>
              </p:cNvSpPr>
              <p:nvPr/>
            </p:nvSpPr>
            <p:spPr bwMode="auto">
              <a:xfrm flipV="1">
                <a:off x="1187450" y="1187450"/>
                <a:ext cx="0" cy="179388"/>
              </a:xfrm>
              <a:prstGeom prst="line">
                <a:avLst/>
              </a:prstGeom>
              <a:noFill/>
              <a:ln w="28575">
                <a:solidFill>
                  <a:srgbClr val="969696"/>
                </a:solidFill>
                <a:round/>
                <a:headEnd type="none" w="lg" len="med"/>
                <a:tailEnd type="none" w="lg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3070" name="AutoShape 62"/>
              <p:cNvSpPr>
                <a:spLocks noChangeArrowheads="1"/>
              </p:cNvSpPr>
              <p:nvPr/>
            </p:nvSpPr>
            <p:spPr bwMode="auto">
              <a:xfrm>
                <a:off x="754063" y="828675"/>
                <a:ext cx="863600" cy="287338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28575">
                <a:solidFill>
                  <a:srgbClr val="777777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>
                <a:lvl1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algn="ctr"/>
                <a:r>
                  <a:rPr lang="en-US" altLang="ja-JP" sz="1000">
                    <a:solidFill>
                      <a:srgbClr val="777777"/>
                    </a:solidFill>
                    <a:latin typeface="Arial Black" panose="020B0A04020102020204" pitchFamily="34" charset="0"/>
                    <a:ea typeface="HGPｺﾞｼｯｸE" panose="020B0900000000000000" pitchFamily="50" charset="-128"/>
                  </a:rPr>
                  <a:t>RAID 1</a:t>
                </a:r>
              </a:p>
            </p:txBody>
          </p:sp>
          <p:sp>
            <p:nvSpPr>
              <p:cNvPr id="43072" name="Rectangle 64"/>
              <p:cNvSpPr>
                <a:spLocks noChangeArrowheads="1"/>
              </p:cNvSpPr>
              <p:nvPr/>
            </p:nvSpPr>
            <p:spPr bwMode="auto">
              <a:xfrm>
                <a:off x="287338" y="2628900"/>
                <a:ext cx="1835150" cy="14446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91240B29-F687-4F45-9708-019B960494DF}">
                  <a14:hiddenLine xmlns:a14="http://schemas.microsoft.com/office/drawing/2010/main" w="19050">
                    <a:solidFill>
                      <a:srgbClr val="777777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>
                <a:lvl1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r>
                  <a:rPr lang="en-US" altLang="ja-JP" sz="800">
                    <a:solidFill>
                      <a:srgbClr val="4D4D4D"/>
                    </a:solidFill>
                    <a:latin typeface="Arial Black" panose="020B0A04020102020204" pitchFamily="34" charset="0"/>
                    <a:ea typeface="HGPｺﾞｼｯｸE" panose="020B0900000000000000" pitchFamily="50" charset="-128"/>
                  </a:rPr>
                  <a:t>■</a:t>
                </a:r>
                <a:r>
                  <a:rPr lang="ja-JP" altLang="en-US" sz="800">
                    <a:solidFill>
                      <a:srgbClr val="4D4D4D"/>
                    </a:solidFill>
                    <a:latin typeface="Arial Black" panose="020B0A04020102020204" pitchFamily="34" charset="0"/>
                    <a:ea typeface="HGPｺﾞｼｯｸE" panose="020B0900000000000000" pitchFamily="50" charset="-128"/>
                  </a:rPr>
                  <a:t>ミラーリング（ディスク装置のみ二重化）</a:t>
                </a:r>
              </a:p>
            </p:txBody>
          </p:sp>
          <p:sp>
            <p:nvSpPr>
              <p:cNvPr id="43074" name="Rectangle 66"/>
              <p:cNvSpPr>
                <a:spLocks noChangeArrowheads="1"/>
              </p:cNvSpPr>
              <p:nvPr/>
            </p:nvSpPr>
            <p:spPr bwMode="auto">
              <a:xfrm>
                <a:off x="287338" y="2844800"/>
                <a:ext cx="1835150" cy="14446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91240B29-F687-4F45-9708-019B960494DF}">
                  <a14:hiddenLine xmlns:a14="http://schemas.microsoft.com/office/drawing/2010/main" w="19050">
                    <a:solidFill>
                      <a:srgbClr val="777777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>
                <a:lvl1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r>
                  <a:rPr lang="en-US" altLang="ja-JP" sz="800">
                    <a:solidFill>
                      <a:srgbClr val="4D4D4D"/>
                    </a:solidFill>
                    <a:latin typeface="Arial Black" panose="020B0A04020102020204" pitchFamily="34" charset="0"/>
                    <a:ea typeface="HGPｺﾞｼｯｸE" panose="020B0900000000000000" pitchFamily="50" charset="-128"/>
                  </a:rPr>
                  <a:t>■</a:t>
                </a:r>
                <a:r>
                  <a:rPr lang="ja-JP" altLang="en-US" sz="800">
                    <a:solidFill>
                      <a:srgbClr val="4D4D4D"/>
                    </a:solidFill>
                    <a:latin typeface="Arial Black" panose="020B0A04020102020204" pitchFamily="34" charset="0"/>
                    <a:ea typeface="HGPｺﾞｼｯｸE" panose="020B0900000000000000" pitchFamily="50" charset="-128"/>
                  </a:rPr>
                  <a:t>デュプレキシング（制御装置も二重化）</a:t>
                </a:r>
              </a:p>
            </p:txBody>
          </p:sp>
        </p:grp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7" name="Rectangle 3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 altLang="ja-JP" dirty="0" smtClean="0">
                <a:solidFill>
                  <a:schemeClr val="bg1"/>
                </a:solidFill>
              </a:rPr>
              <a:t>06</a:t>
            </a:r>
            <a:r>
              <a:rPr lang="en-US" altLang="ja-JP" dirty="0" smtClean="0"/>
              <a:t>   </a:t>
            </a:r>
            <a:r>
              <a:rPr lang="ja-JP" altLang="en-US" dirty="0"/>
              <a:t>ファイルのバックアップ</a:t>
            </a:r>
          </a:p>
        </p:txBody>
      </p:sp>
      <p:grpSp>
        <p:nvGrpSpPr>
          <p:cNvPr id="2" name="グループ化 1"/>
          <p:cNvGrpSpPr/>
          <p:nvPr/>
        </p:nvGrpSpPr>
        <p:grpSpPr>
          <a:xfrm>
            <a:off x="576263" y="936625"/>
            <a:ext cx="3490912" cy="2051050"/>
            <a:chOff x="576263" y="936625"/>
            <a:chExt cx="3490912" cy="2051050"/>
          </a:xfrm>
        </p:grpSpPr>
        <p:sp>
          <p:nvSpPr>
            <p:cNvPr id="42045" name="Oval 61"/>
            <p:cNvSpPr>
              <a:spLocks noChangeArrowheads="1"/>
            </p:cNvSpPr>
            <p:nvPr/>
          </p:nvSpPr>
          <p:spPr bwMode="auto">
            <a:xfrm>
              <a:off x="1836738" y="936625"/>
              <a:ext cx="1727200" cy="1727200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rgbClr val="777777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endParaRPr lang="ja-JP" altLang="ja-JP" sz="1200">
                <a:solidFill>
                  <a:srgbClr val="4D4D4D"/>
                </a:solidFill>
                <a:latin typeface="Arial Black" panose="020B0A04020102020204" pitchFamily="34" charset="0"/>
                <a:ea typeface="HGPｺﾞｼｯｸE" panose="020B0900000000000000" pitchFamily="50" charset="-128"/>
              </a:endParaRPr>
            </a:p>
          </p:txBody>
        </p:sp>
        <p:sp>
          <p:nvSpPr>
            <p:cNvPr id="42046" name="Rectangle 62"/>
            <p:cNvSpPr>
              <a:spLocks noChangeArrowheads="1"/>
            </p:cNvSpPr>
            <p:nvPr/>
          </p:nvSpPr>
          <p:spPr bwMode="auto">
            <a:xfrm>
              <a:off x="2771775" y="1620838"/>
              <a:ext cx="1295400" cy="252412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>
                  <a:solidFill>
                    <a:srgbClr val="4D4D4D"/>
                  </a:solidFill>
                  <a:ea typeface="HGPｺﾞｼｯｸE" panose="020B0900000000000000" pitchFamily="50" charset="-128"/>
                </a:rPr>
                <a:t>バックアップ方式の選択</a:t>
              </a:r>
            </a:p>
          </p:txBody>
        </p:sp>
        <p:sp>
          <p:nvSpPr>
            <p:cNvPr id="42047" name="Rectangle 63"/>
            <p:cNvSpPr>
              <a:spLocks noChangeArrowheads="1"/>
            </p:cNvSpPr>
            <p:nvPr/>
          </p:nvSpPr>
          <p:spPr bwMode="auto">
            <a:xfrm>
              <a:off x="2771775" y="1908175"/>
              <a:ext cx="1295400" cy="252413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>
                  <a:solidFill>
                    <a:srgbClr val="4D4D4D"/>
                  </a:solidFill>
                  <a:ea typeface="HGPｺﾞｼｯｸE" panose="020B0900000000000000" pitchFamily="50" charset="-128"/>
                </a:rPr>
                <a:t>バックアップ媒体の選択</a:t>
              </a:r>
            </a:p>
          </p:txBody>
        </p:sp>
        <p:sp>
          <p:nvSpPr>
            <p:cNvPr id="42049" name="Rectangle 65"/>
            <p:cNvSpPr>
              <a:spLocks noChangeArrowheads="1"/>
            </p:cNvSpPr>
            <p:nvPr/>
          </p:nvSpPr>
          <p:spPr bwMode="auto">
            <a:xfrm>
              <a:off x="2771775" y="1331913"/>
              <a:ext cx="1295400" cy="252412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>
                  <a:solidFill>
                    <a:srgbClr val="4D4D4D"/>
                  </a:solidFill>
                  <a:ea typeface="HGPｺﾞｼｯｸE" panose="020B0900000000000000" pitchFamily="50" charset="-128"/>
                </a:rPr>
                <a:t>処理時間帯の設定</a:t>
              </a:r>
            </a:p>
          </p:txBody>
        </p:sp>
        <p:sp>
          <p:nvSpPr>
            <p:cNvPr id="42050" name="Rectangle 66"/>
            <p:cNvSpPr>
              <a:spLocks noChangeArrowheads="1"/>
            </p:cNvSpPr>
            <p:nvPr/>
          </p:nvSpPr>
          <p:spPr bwMode="auto">
            <a:xfrm>
              <a:off x="2771775" y="1044575"/>
              <a:ext cx="1295400" cy="252413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>
                  <a:solidFill>
                    <a:srgbClr val="4D4D4D"/>
                  </a:solidFill>
                  <a:ea typeface="HGPｺﾞｼｯｸE" panose="020B0900000000000000" pitchFamily="50" charset="-128"/>
                </a:rPr>
                <a:t>バックアップ間隔の設定</a:t>
              </a:r>
            </a:p>
          </p:txBody>
        </p:sp>
        <p:sp>
          <p:nvSpPr>
            <p:cNvPr id="42053" name="Rectangle 69"/>
            <p:cNvSpPr>
              <a:spLocks noChangeArrowheads="1"/>
            </p:cNvSpPr>
            <p:nvPr/>
          </p:nvSpPr>
          <p:spPr bwMode="auto">
            <a:xfrm>
              <a:off x="2771775" y="2197100"/>
              <a:ext cx="1295400" cy="360363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>
                  <a:solidFill>
                    <a:srgbClr val="4D4D4D"/>
                  </a:solidFill>
                  <a:ea typeface="HGPｺﾞｼｯｸE" panose="020B0900000000000000" pitchFamily="50" charset="-128"/>
                </a:rPr>
                <a:t>バックアップファイルの</a:t>
              </a:r>
            </a:p>
            <a:p>
              <a:pPr algn="ctr"/>
              <a:r>
                <a:rPr lang="ja-JP" altLang="en-US">
                  <a:solidFill>
                    <a:srgbClr val="4D4D4D"/>
                  </a:solidFill>
                  <a:ea typeface="HGPｺﾞｼｯｸE" panose="020B0900000000000000" pitchFamily="50" charset="-128"/>
                </a:rPr>
                <a:t>管理方法</a:t>
              </a:r>
            </a:p>
          </p:txBody>
        </p:sp>
        <p:sp>
          <p:nvSpPr>
            <p:cNvPr id="42054" name="AutoShape 70"/>
            <p:cNvSpPr>
              <a:spLocks noChangeArrowheads="1"/>
            </p:cNvSpPr>
            <p:nvPr/>
          </p:nvSpPr>
          <p:spPr bwMode="auto">
            <a:xfrm>
              <a:off x="576263" y="1547813"/>
              <a:ext cx="1008062" cy="503237"/>
            </a:xfrm>
            <a:prstGeom prst="homePlate">
              <a:avLst>
                <a:gd name="adj" fmla="val 33506"/>
              </a:avLst>
            </a:prstGeom>
            <a:solidFill>
              <a:schemeClr val="tx1">
                <a:lumMod val="65000"/>
                <a:lumOff val="35000"/>
              </a:schemeClr>
            </a:solidFill>
            <a:ln w="28575">
              <a:noFill/>
              <a:miter lim="800000"/>
              <a:headEnd/>
              <a:tailEnd/>
            </a:ln>
            <a:effectLst/>
            <a:extLst/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1000">
                  <a:solidFill>
                    <a:schemeClr val="bg1"/>
                  </a:solidFill>
                  <a:ea typeface="HGPｺﾞｼｯｸE" panose="020B0900000000000000" pitchFamily="50" charset="-128"/>
                </a:rPr>
                <a:t>データの破壊</a:t>
              </a:r>
            </a:p>
          </p:txBody>
        </p:sp>
        <p:sp>
          <p:nvSpPr>
            <p:cNvPr id="42055" name="AutoShape 71"/>
            <p:cNvSpPr>
              <a:spLocks noChangeArrowheads="1"/>
            </p:cNvSpPr>
            <p:nvPr/>
          </p:nvSpPr>
          <p:spPr bwMode="auto">
            <a:xfrm>
              <a:off x="719138" y="2125663"/>
              <a:ext cx="1008062" cy="503237"/>
            </a:xfrm>
            <a:prstGeom prst="homePlate">
              <a:avLst>
                <a:gd name="adj" fmla="val 34610"/>
              </a:avLst>
            </a:prstGeom>
            <a:solidFill>
              <a:schemeClr val="tx1">
                <a:lumMod val="65000"/>
                <a:lumOff val="35000"/>
              </a:schemeClr>
            </a:solidFill>
            <a:ln w="28575" algn="ctr">
              <a:noFill/>
              <a:miter lim="800000"/>
              <a:headEnd/>
              <a:tailEnd/>
            </a:ln>
            <a:effectLst/>
            <a:extLst/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1000">
                  <a:solidFill>
                    <a:schemeClr val="bg1"/>
                  </a:solidFill>
                  <a:ea typeface="HGPｺﾞｼｯｸE" panose="020B0900000000000000" pitchFamily="50" charset="-128"/>
                </a:rPr>
                <a:t>データの改ざん</a:t>
              </a:r>
            </a:p>
          </p:txBody>
        </p:sp>
        <p:sp>
          <p:nvSpPr>
            <p:cNvPr id="42058" name="Rectangle 74"/>
            <p:cNvSpPr>
              <a:spLocks noChangeArrowheads="1"/>
            </p:cNvSpPr>
            <p:nvPr/>
          </p:nvSpPr>
          <p:spPr bwMode="auto">
            <a:xfrm>
              <a:off x="2159955" y="2698750"/>
              <a:ext cx="1042404" cy="2889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777777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just">
                <a:lnSpc>
                  <a:spcPct val="110000"/>
                </a:lnSpc>
              </a:pPr>
              <a:r>
                <a:rPr lang="en-US" altLang="ja-JP" sz="800" dirty="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■</a:t>
              </a:r>
              <a:r>
                <a:rPr lang="ja-JP" altLang="en-US" sz="800" dirty="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データ破損の被害を</a:t>
              </a:r>
            </a:p>
            <a:p>
              <a:pPr algn="just">
                <a:lnSpc>
                  <a:spcPct val="110000"/>
                </a:lnSpc>
              </a:pPr>
              <a:r>
                <a:rPr lang="ja-JP" altLang="en-US" sz="800" dirty="0" smtClean="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　 最小限に抑える</a:t>
              </a:r>
              <a:endParaRPr lang="ja-JP" altLang="en-US" sz="800" dirty="0">
                <a:solidFill>
                  <a:srgbClr val="4D4D4D"/>
                </a:solidFill>
                <a:ea typeface="HGPｺﾞｼｯｸE" panose="020B0900000000000000" pitchFamily="50" charset="-128"/>
              </a:endParaRPr>
            </a:p>
          </p:txBody>
        </p:sp>
        <p:sp>
          <p:nvSpPr>
            <p:cNvPr id="42059" name="Rectangle 75"/>
            <p:cNvSpPr>
              <a:spLocks noChangeArrowheads="1"/>
            </p:cNvSpPr>
            <p:nvPr/>
          </p:nvSpPr>
          <p:spPr bwMode="auto">
            <a:xfrm>
              <a:off x="1873250" y="1620838"/>
              <a:ext cx="863600" cy="36036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777777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120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ファイルの</a:t>
              </a:r>
              <a:br>
                <a:rPr lang="ja-JP" altLang="en-US" sz="1200">
                  <a:solidFill>
                    <a:srgbClr val="4D4D4D"/>
                  </a:solidFill>
                  <a:ea typeface="HGPｺﾞｼｯｸE" panose="020B0900000000000000" pitchFamily="50" charset="-128"/>
                </a:rPr>
              </a:br>
              <a:r>
                <a:rPr lang="ja-JP" altLang="en-US" sz="120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バックアップ</a:t>
              </a:r>
            </a:p>
          </p:txBody>
        </p:sp>
        <p:sp>
          <p:nvSpPr>
            <p:cNvPr id="42060" name="AutoShape 76"/>
            <p:cNvSpPr>
              <a:spLocks noChangeArrowheads="1"/>
            </p:cNvSpPr>
            <p:nvPr/>
          </p:nvSpPr>
          <p:spPr bwMode="auto">
            <a:xfrm>
              <a:off x="719138" y="971550"/>
              <a:ext cx="1008062" cy="503238"/>
            </a:xfrm>
            <a:prstGeom prst="homePlate">
              <a:avLst>
                <a:gd name="adj" fmla="val 33506"/>
              </a:avLst>
            </a:prstGeom>
            <a:solidFill>
              <a:schemeClr val="tx1">
                <a:lumMod val="65000"/>
                <a:lumOff val="35000"/>
              </a:schemeClr>
            </a:solidFill>
            <a:ln w="28575">
              <a:noFill/>
              <a:miter lim="800000"/>
              <a:headEnd/>
              <a:tailEnd/>
            </a:ln>
            <a:effectLst/>
            <a:extLst/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1000">
                  <a:solidFill>
                    <a:schemeClr val="bg1"/>
                  </a:solidFill>
                  <a:ea typeface="HGPｺﾞｼｯｸE" panose="020B0900000000000000" pitchFamily="50" charset="-128"/>
                </a:rPr>
                <a:t>データの消失</a:t>
              </a:r>
            </a:p>
          </p:txBody>
        </p: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 altLang="ja-JP" dirty="0" smtClean="0">
                <a:solidFill>
                  <a:schemeClr val="bg1"/>
                </a:solidFill>
              </a:rPr>
              <a:t>07   </a:t>
            </a:r>
            <a:r>
              <a:rPr lang="ja-JP" altLang="en-US" dirty="0"/>
              <a:t>セキュリティ管理</a:t>
            </a:r>
          </a:p>
        </p:txBody>
      </p:sp>
      <p:grpSp>
        <p:nvGrpSpPr>
          <p:cNvPr id="2" name="グループ化 1"/>
          <p:cNvGrpSpPr/>
          <p:nvPr/>
        </p:nvGrpSpPr>
        <p:grpSpPr>
          <a:xfrm>
            <a:off x="683791" y="936625"/>
            <a:ext cx="3311947" cy="2016125"/>
            <a:chOff x="683791" y="936625"/>
            <a:chExt cx="3311947" cy="2016125"/>
          </a:xfrm>
        </p:grpSpPr>
        <p:sp>
          <p:nvSpPr>
            <p:cNvPr id="15575" name="Oval 215"/>
            <p:cNvSpPr>
              <a:spLocks noChangeArrowheads="1"/>
            </p:cNvSpPr>
            <p:nvPr/>
          </p:nvSpPr>
          <p:spPr bwMode="auto">
            <a:xfrm>
              <a:off x="1836738" y="936625"/>
              <a:ext cx="1727200" cy="1727200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rgbClr val="777777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endParaRPr lang="ja-JP" altLang="ja-JP" sz="1200">
                <a:solidFill>
                  <a:srgbClr val="4D4D4D"/>
                </a:solidFill>
                <a:latin typeface="Arial Black" panose="020B0A04020102020204" pitchFamily="34" charset="0"/>
                <a:ea typeface="HGPｺﾞｼｯｸE" panose="020B0900000000000000" pitchFamily="50" charset="-128"/>
              </a:endParaRPr>
            </a:p>
          </p:txBody>
        </p:sp>
        <p:sp>
          <p:nvSpPr>
            <p:cNvPr id="15576" name="Rectangle 216"/>
            <p:cNvSpPr>
              <a:spLocks noChangeArrowheads="1"/>
            </p:cNvSpPr>
            <p:nvPr/>
          </p:nvSpPr>
          <p:spPr bwMode="auto">
            <a:xfrm>
              <a:off x="2771775" y="1981200"/>
              <a:ext cx="1223963" cy="287338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>
                  <a:solidFill>
                    <a:srgbClr val="4D4D4D"/>
                  </a:solidFill>
                  <a:ea typeface="HGPｺﾞｼｯｸE" panose="020B0900000000000000" pitchFamily="50" charset="-128"/>
                </a:rPr>
                <a:t>ソフトウェア</a:t>
              </a:r>
            </a:p>
          </p:txBody>
        </p:sp>
        <p:sp>
          <p:nvSpPr>
            <p:cNvPr id="15577" name="Rectangle 217"/>
            <p:cNvSpPr>
              <a:spLocks noChangeArrowheads="1"/>
            </p:cNvSpPr>
            <p:nvPr/>
          </p:nvSpPr>
          <p:spPr bwMode="auto">
            <a:xfrm>
              <a:off x="2771775" y="1655763"/>
              <a:ext cx="1223963" cy="287337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>
                  <a:solidFill>
                    <a:srgbClr val="4D4D4D"/>
                  </a:solidFill>
                  <a:ea typeface="HGPｺﾞｼｯｸE" panose="020B0900000000000000" pitchFamily="50" charset="-128"/>
                </a:rPr>
                <a:t>ハードウェア</a:t>
              </a:r>
            </a:p>
          </p:txBody>
        </p:sp>
        <p:sp>
          <p:nvSpPr>
            <p:cNvPr id="15578" name="Rectangle 218"/>
            <p:cNvSpPr>
              <a:spLocks noChangeArrowheads="1"/>
            </p:cNvSpPr>
            <p:nvPr/>
          </p:nvSpPr>
          <p:spPr bwMode="auto">
            <a:xfrm>
              <a:off x="2771775" y="1331913"/>
              <a:ext cx="1223963" cy="287337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>
                  <a:solidFill>
                    <a:srgbClr val="4D4D4D"/>
                  </a:solidFill>
                  <a:ea typeface="HGPｺﾞｼｯｸE" panose="020B0900000000000000" pitchFamily="50" charset="-128"/>
                </a:rPr>
                <a:t>建物・設備</a:t>
              </a:r>
            </a:p>
          </p:txBody>
        </p:sp>
        <p:sp>
          <p:nvSpPr>
            <p:cNvPr id="15580" name="Rectangle 220"/>
            <p:cNvSpPr>
              <a:spLocks noChangeArrowheads="1"/>
            </p:cNvSpPr>
            <p:nvPr/>
          </p:nvSpPr>
          <p:spPr bwMode="auto">
            <a:xfrm>
              <a:off x="2770188" y="2305050"/>
              <a:ext cx="1223962" cy="287338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>
                  <a:solidFill>
                    <a:srgbClr val="4D4D4D"/>
                  </a:solidFill>
                  <a:ea typeface="HGPｺﾞｼｯｸE" panose="020B0900000000000000" pitchFamily="50" charset="-128"/>
                </a:rPr>
                <a:t>ネットワーク</a:t>
              </a:r>
            </a:p>
          </p:txBody>
        </p:sp>
        <p:sp>
          <p:nvSpPr>
            <p:cNvPr id="15585" name="Rectangle 225"/>
            <p:cNvSpPr>
              <a:spLocks noChangeArrowheads="1"/>
            </p:cNvSpPr>
            <p:nvPr/>
          </p:nvSpPr>
          <p:spPr bwMode="auto">
            <a:xfrm>
              <a:off x="2125663" y="2663825"/>
              <a:ext cx="1150937" cy="2889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777777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en-US" altLang="ja-JP" sz="80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■</a:t>
              </a:r>
              <a:r>
                <a:rPr lang="ja-JP" altLang="en-US" sz="80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システムの安全性を維持</a:t>
              </a:r>
            </a:p>
          </p:txBody>
        </p:sp>
        <p:sp>
          <p:nvSpPr>
            <p:cNvPr id="15586" name="Rectangle 226"/>
            <p:cNvSpPr>
              <a:spLocks noChangeArrowheads="1"/>
            </p:cNvSpPr>
            <p:nvPr/>
          </p:nvSpPr>
          <p:spPr bwMode="auto">
            <a:xfrm>
              <a:off x="2771775" y="1008063"/>
              <a:ext cx="1223963" cy="287337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>
                  <a:solidFill>
                    <a:srgbClr val="4D4D4D"/>
                  </a:solidFill>
                  <a:ea typeface="HGPｺﾞｼｯｸE" panose="020B0900000000000000" pitchFamily="50" charset="-128"/>
                </a:rPr>
                <a:t>運用規則</a:t>
              </a:r>
            </a:p>
          </p:txBody>
        </p:sp>
        <p:sp>
          <p:nvSpPr>
            <p:cNvPr id="15592" name="Rectangle 232"/>
            <p:cNvSpPr>
              <a:spLocks noChangeArrowheads="1"/>
            </p:cNvSpPr>
            <p:nvPr/>
          </p:nvSpPr>
          <p:spPr bwMode="auto">
            <a:xfrm>
              <a:off x="1943856" y="1619250"/>
              <a:ext cx="792163" cy="3603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777777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1200" dirty="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セキュリティ</a:t>
              </a:r>
            </a:p>
            <a:p>
              <a:pPr algn="ctr"/>
              <a:r>
                <a:rPr lang="ja-JP" altLang="en-US" sz="1200" dirty="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ポリシー</a:t>
              </a:r>
            </a:p>
          </p:txBody>
        </p:sp>
        <p:sp>
          <p:nvSpPr>
            <p:cNvPr id="15594" name="AutoShape 234"/>
            <p:cNvSpPr>
              <a:spLocks noChangeArrowheads="1"/>
            </p:cNvSpPr>
            <p:nvPr/>
          </p:nvSpPr>
          <p:spPr bwMode="auto">
            <a:xfrm>
              <a:off x="683791" y="1008063"/>
              <a:ext cx="1080000" cy="647700"/>
            </a:xfrm>
            <a:prstGeom prst="homePlate">
              <a:avLst>
                <a:gd name="adj" fmla="val 26033"/>
              </a:avLst>
            </a:prstGeom>
            <a:solidFill>
              <a:schemeClr val="tx1">
                <a:lumMod val="65000"/>
                <a:lumOff val="35000"/>
              </a:schemeClr>
            </a:solidFill>
            <a:ln w="28575">
              <a:noFill/>
              <a:miter lim="800000"/>
              <a:headEnd/>
              <a:tailEnd/>
            </a:ln>
            <a:effectLst/>
            <a:extLst/>
          </p:spPr>
          <p:txBody>
            <a:bodyPr wrap="none" lIns="0" tIns="72000" rIns="72000" bIns="36000" anchorCtr="1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r>
                <a:rPr lang="ja-JP" altLang="en-US" sz="1000" dirty="0">
                  <a:solidFill>
                    <a:schemeClr val="bg1"/>
                  </a:solidFill>
                  <a:ea typeface="HGPｺﾞｼｯｸE" panose="020B0900000000000000" pitchFamily="50" charset="-128"/>
                </a:rPr>
                <a:t>物理的脅威</a:t>
              </a:r>
            </a:p>
          </p:txBody>
        </p:sp>
        <p:sp>
          <p:nvSpPr>
            <p:cNvPr id="15595" name="AutoShape 235"/>
            <p:cNvSpPr>
              <a:spLocks noChangeArrowheads="1"/>
            </p:cNvSpPr>
            <p:nvPr/>
          </p:nvSpPr>
          <p:spPr bwMode="auto">
            <a:xfrm>
              <a:off x="683791" y="1944688"/>
              <a:ext cx="1080000" cy="647700"/>
            </a:xfrm>
            <a:prstGeom prst="homePlate">
              <a:avLst>
                <a:gd name="adj" fmla="val 26891"/>
              </a:avLst>
            </a:prstGeom>
            <a:solidFill>
              <a:schemeClr val="tx1">
                <a:lumMod val="65000"/>
                <a:lumOff val="35000"/>
              </a:schemeClr>
            </a:solidFill>
            <a:ln w="28575">
              <a:noFill/>
              <a:miter lim="800000"/>
              <a:headEnd/>
              <a:tailEnd/>
            </a:ln>
            <a:effectLst/>
            <a:extLst/>
          </p:spPr>
          <p:txBody>
            <a:bodyPr wrap="none" lIns="0" tIns="72000" rIns="72000" bIns="36000" anchorCtr="1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r>
                <a:rPr lang="ja-JP" altLang="en-US" sz="1000" dirty="0">
                  <a:solidFill>
                    <a:schemeClr val="bg1"/>
                  </a:solidFill>
                  <a:ea typeface="HGPｺﾞｼｯｸE" panose="020B0900000000000000" pitchFamily="50" charset="-128"/>
                </a:rPr>
                <a:t>情報の脅威</a:t>
              </a:r>
            </a:p>
          </p:txBody>
        </p:sp>
        <p:sp>
          <p:nvSpPr>
            <p:cNvPr id="15596" name="Rectangle 236"/>
            <p:cNvSpPr>
              <a:spLocks noChangeArrowheads="1"/>
            </p:cNvSpPr>
            <p:nvPr/>
          </p:nvSpPr>
          <p:spPr bwMode="auto">
            <a:xfrm>
              <a:off x="775854" y="1260475"/>
              <a:ext cx="655205" cy="3603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777777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>
                <a:lnSpc>
                  <a:spcPct val="120000"/>
                </a:lnSpc>
              </a:pPr>
              <a:r>
                <a:rPr lang="ja-JP" altLang="en-US" sz="800" dirty="0">
                  <a:solidFill>
                    <a:schemeClr val="bg1"/>
                  </a:solidFill>
                  <a:ea typeface="HGPｺﾞｼｯｸE" panose="020B0900000000000000" pitchFamily="50" charset="-128"/>
                </a:rPr>
                <a:t>自然災害，事故，</a:t>
              </a:r>
            </a:p>
            <a:p>
              <a:pPr>
                <a:lnSpc>
                  <a:spcPct val="120000"/>
                </a:lnSpc>
              </a:pPr>
              <a:r>
                <a:rPr lang="ja-JP" altLang="en-US" sz="800" dirty="0">
                  <a:solidFill>
                    <a:schemeClr val="bg1"/>
                  </a:solidFill>
                  <a:ea typeface="HGPｺﾞｼｯｸE" panose="020B0900000000000000" pitchFamily="50" charset="-128"/>
                </a:rPr>
                <a:t>盗難，故障 など</a:t>
              </a:r>
            </a:p>
          </p:txBody>
        </p:sp>
        <p:sp>
          <p:nvSpPr>
            <p:cNvPr id="15597" name="Rectangle 237"/>
            <p:cNvSpPr>
              <a:spLocks noChangeArrowheads="1"/>
            </p:cNvSpPr>
            <p:nvPr/>
          </p:nvSpPr>
          <p:spPr bwMode="auto">
            <a:xfrm>
              <a:off x="706683" y="2195513"/>
              <a:ext cx="720725" cy="36036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777777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>
                <a:lnSpc>
                  <a:spcPct val="120000"/>
                </a:lnSpc>
              </a:pPr>
              <a:r>
                <a:rPr lang="ja-JP" altLang="en-US" sz="800" dirty="0">
                  <a:solidFill>
                    <a:schemeClr val="bg1"/>
                  </a:solidFill>
                  <a:ea typeface="HGPｺﾞｼｯｸE" panose="020B0900000000000000" pitchFamily="50" charset="-128"/>
                </a:rPr>
                <a:t>盗聴，</a:t>
              </a:r>
              <a:r>
                <a:rPr lang="ja-JP" altLang="en-US" sz="800" dirty="0" smtClean="0">
                  <a:solidFill>
                    <a:schemeClr val="bg1"/>
                  </a:solidFill>
                  <a:ea typeface="HGPｺﾞｼｯｸE" panose="020B0900000000000000" pitchFamily="50" charset="-128"/>
                </a:rPr>
                <a:t>漏えい，</a:t>
              </a:r>
              <a:r>
                <a:rPr lang="ja-JP" altLang="en-US" sz="800" dirty="0">
                  <a:solidFill>
                    <a:schemeClr val="bg1"/>
                  </a:solidFill>
                  <a:ea typeface="HGPｺﾞｼｯｸE" panose="020B0900000000000000" pitchFamily="50" charset="-128"/>
                </a:rPr>
                <a:t>改ざん，</a:t>
              </a:r>
            </a:p>
            <a:p>
              <a:pPr>
                <a:lnSpc>
                  <a:spcPct val="120000"/>
                </a:lnSpc>
              </a:pPr>
              <a:r>
                <a:rPr lang="ja-JP" altLang="en-US" sz="800" dirty="0">
                  <a:solidFill>
                    <a:schemeClr val="bg1"/>
                  </a:solidFill>
                  <a:ea typeface="HGPｺﾞｼｯｸE" panose="020B0900000000000000" pitchFamily="50" charset="-128"/>
                </a:rPr>
                <a:t>破壊，消失 など</a:t>
              </a:r>
            </a:p>
          </p:txBody>
        </p:sp>
      </p:grp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 altLang="ja-JP" smtClean="0">
                <a:solidFill>
                  <a:schemeClr val="bg1"/>
                </a:solidFill>
              </a:rPr>
              <a:t>08</a:t>
            </a:r>
            <a:r>
              <a:rPr lang="en-US" altLang="ja-JP" smtClean="0"/>
              <a:t>   </a:t>
            </a:r>
            <a:r>
              <a:rPr lang="ja-JP" altLang="en-US" dirty="0" smtClean="0"/>
              <a:t>権利の保護と管理</a:t>
            </a:r>
            <a:endParaRPr lang="ja-JP" altLang="en-US" dirty="0"/>
          </a:p>
        </p:txBody>
      </p:sp>
      <p:grpSp>
        <p:nvGrpSpPr>
          <p:cNvPr id="2" name="グループ化 1"/>
          <p:cNvGrpSpPr/>
          <p:nvPr/>
        </p:nvGrpSpPr>
        <p:grpSpPr>
          <a:xfrm>
            <a:off x="360363" y="647700"/>
            <a:ext cx="3959225" cy="2160588"/>
            <a:chOff x="360363" y="647700"/>
            <a:chExt cx="3959225" cy="2160588"/>
          </a:xfrm>
        </p:grpSpPr>
        <p:sp>
          <p:nvSpPr>
            <p:cNvPr id="33901" name="Oval 109"/>
            <p:cNvSpPr>
              <a:spLocks noChangeArrowheads="1"/>
            </p:cNvSpPr>
            <p:nvPr/>
          </p:nvSpPr>
          <p:spPr bwMode="auto">
            <a:xfrm>
              <a:off x="2052638" y="935038"/>
              <a:ext cx="1871662" cy="1871662"/>
            </a:xfrm>
            <a:prstGeom prst="ellipse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endParaRPr lang="ja-JP" altLang="ja-JP" sz="1200">
                <a:solidFill>
                  <a:srgbClr val="4D4D4D"/>
                </a:solidFill>
                <a:latin typeface="Arial Black" panose="020B0A04020102020204" pitchFamily="34" charset="0"/>
                <a:ea typeface="HGPｺﾞｼｯｸE" panose="020B0900000000000000" pitchFamily="50" charset="-128"/>
              </a:endParaRPr>
            </a:p>
          </p:txBody>
        </p:sp>
        <p:sp>
          <p:nvSpPr>
            <p:cNvPr id="33910" name="Oval 118"/>
            <p:cNvSpPr>
              <a:spLocks noChangeArrowheads="1"/>
            </p:cNvSpPr>
            <p:nvPr/>
          </p:nvSpPr>
          <p:spPr bwMode="auto">
            <a:xfrm>
              <a:off x="755650" y="935038"/>
              <a:ext cx="1871663" cy="1871662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rgbClr val="969696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endParaRPr lang="ja-JP" altLang="ja-JP" sz="1200">
                <a:solidFill>
                  <a:srgbClr val="4D4D4D"/>
                </a:solidFill>
                <a:latin typeface="Arial Black" panose="020B0A04020102020204" pitchFamily="34" charset="0"/>
                <a:ea typeface="HGPｺﾞｼｯｸE" panose="020B0900000000000000" pitchFamily="50" charset="-128"/>
              </a:endParaRPr>
            </a:p>
          </p:txBody>
        </p:sp>
        <p:sp>
          <p:nvSpPr>
            <p:cNvPr id="33898" name="Rectangle 106"/>
            <p:cNvSpPr>
              <a:spLocks noChangeArrowheads="1"/>
            </p:cNvSpPr>
            <p:nvPr/>
          </p:nvSpPr>
          <p:spPr bwMode="auto">
            <a:xfrm>
              <a:off x="360363" y="1044575"/>
              <a:ext cx="1439862" cy="863600"/>
            </a:xfrm>
            <a:prstGeom prst="rect">
              <a:avLst/>
            </a:prstGeom>
            <a:solidFill>
              <a:schemeClr val="bg1"/>
            </a:solidFill>
            <a:ln w="19050" algn="ctr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Ctr="1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100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産業財産権</a:t>
              </a:r>
            </a:p>
          </p:txBody>
        </p:sp>
        <p:sp>
          <p:nvSpPr>
            <p:cNvPr id="33899" name="Rectangle 107"/>
            <p:cNvSpPr>
              <a:spLocks noChangeArrowheads="1"/>
            </p:cNvSpPr>
            <p:nvPr/>
          </p:nvSpPr>
          <p:spPr bwMode="auto">
            <a:xfrm>
              <a:off x="360363" y="647700"/>
              <a:ext cx="1979612" cy="2159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777777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1200" dirty="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知的財産権</a:t>
              </a:r>
            </a:p>
          </p:txBody>
        </p:sp>
        <p:sp>
          <p:nvSpPr>
            <p:cNvPr id="33905" name="Rectangle 113"/>
            <p:cNvSpPr>
              <a:spLocks noChangeArrowheads="1"/>
            </p:cNvSpPr>
            <p:nvPr/>
          </p:nvSpPr>
          <p:spPr bwMode="auto">
            <a:xfrm>
              <a:off x="2339974" y="647700"/>
              <a:ext cx="1979613" cy="2159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777777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1200" dirty="0" smtClean="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サイバー犯罪と関連</a:t>
              </a:r>
              <a:r>
                <a:rPr lang="ja-JP" altLang="en-US" sz="1200" dirty="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法規</a:t>
              </a:r>
            </a:p>
          </p:txBody>
        </p:sp>
        <p:sp>
          <p:nvSpPr>
            <p:cNvPr id="33925" name="Rectangle 133"/>
            <p:cNvSpPr>
              <a:spLocks noChangeArrowheads="1"/>
            </p:cNvSpPr>
            <p:nvPr/>
          </p:nvSpPr>
          <p:spPr bwMode="auto">
            <a:xfrm>
              <a:off x="360363" y="1981200"/>
              <a:ext cx="1439862" cy="719138"/>
            </a:xfrm>
            <a:prstGeom prst="rect">
              <a:avLst/>
            </a:prstGeom>
            <a:solidFill>
              <a:schemeClr val="bg1"/>
            </a:solidFill>
            <a:ln w="19050" algn="ctr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Ctr="1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100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著作権</a:t>
              </a:r>
            </a:p>
          </p:txBody>
        </p:sp>
        <p:sp>
          <p:nvSpPr>
            <p:cNvPr id="33926" name="Rectangle 134"/>
            <p:cNvSpPr>
              <a:spLocks noChangeArrowheads="1"/>
            </p:cNvSpPr>
            <p:nvPr/>
          </p:nvSpPr>
          <p:spPr bwMode="auto">
            <a:xfrm>
              <a:off x="541338" y="1295400"/>
              <a:ext cx="1150937" cy="5762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777777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r>
                <a:rPr lang="en-US" altLang="ja-JP" dirty="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■</a:t>
              </a:r>
              <a:r>
                <a:rPr lang="ja-JP" altLang="en-US" dirty="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特許権</a:t>
              </a:r>
            </a:p>
            <a:p>
              <a:r>
                <a:rPr lang="ja-JP" altLang="en-US" dirty="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■実用新案権</a:t>
              </a:r>
            </a:p>
            <a:p>
              <a:r>
                <a:rPr lang="ja-JP" altLang="en-US" dirty="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■意匠権</a:t>
              </a:r>
            </a:p>
            <a:p>
              <a:r>
                <a:rPr lang="ja-JP" altLang="en-US" dirty="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■商標権　など</a:t>
              </a:r>
            </a:p>
          </p:txBody>
        </p:sp>
        <p:sp>
          <p:nvSpPr>
            <p:cNvPr id="33927" name="Rectangle 135"/>
            <p:cNvSpPr>
              <a:spLocks noChangeArrowheads="1"/>
            </p:cNvSpPr>
            <p:nvPr/>
          </p:nvSpPr>
          <p:spPr bwMode="auto">
            <a:xfrm>
              <a:off x="541338" y="2232025"/>
              <a:ext cx="1150937" cy="431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777777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r>
                <a:rPr lang="en-US" altLang="ja-JP">
                  <a:solidFill>
                    <a:srgbClr val="4D4D4D"/>
                  </a:solidFill>
                  <a:ea typeface="HGPｺﾞｼｯｸE" panose="020B0900000000000000" pitchFamily="50" charset="-128"/>
                </a:rPr>
                <a:t>■</a:t>
              </a:r>
              <a:r>
                <a:rPr lang="ja-JP" altLang="en-US">
                  <a:solidFill>
                    <a:srgbClr val="4D4D4D"/>
                  </a:solidFill>
                  <a:ea typeface="HGPｺﾞｼｯｸE" panose="020B0900000000000000" pitchFamily="50" charset="-128"/>
                </a:rPr>
                <a:t>著作人格権</a:t>
              </a:r>
            </a:p>
            <a:p>
              <a:r>
                <a:rPr lang="ja-JP" altLang="en-US">
                  <a:solidFill>
                    <a:srgbClr val="4D4D4D"/>
                  </a:solidFill>
                  <a:ea typeface="HGPｺﾞｼｯｸE" panose="020B0900000000000000" pitchFamily="50" charset="-128"/>
                </a:rPr>
                <a:t>■著作財産権</a:t>
              </a:r>
            </a:p>
            <a:p>
              <a:r>
                <a:rPr lang="ja-JP" altLang="en-US">
                  <a:solidFill>
                    <a:srgbClr val="4D4D4D"/>
                  </a:solidFill>
                  <a:ea typeface="HGPｺﾞｼｯｸE" panose="020B0900000000000000" pitchFamily="50" charset="-128"/>
                </a:rPr>
                <a:t>■著作隣接権　など</a:t>
              </a:r>
            </a:p>
          </p:txBody>
        </p:sp>
        <p:sp>
          <p:nvSpPr>
            <p:cNvPr id="33929" name="Oval 137"/>
            <p:cNvSpPr>
              <a:spLocks noChangeArrowheads="1"/>
            </p:cNvSpPr>
            <p:nvPr/>
          </p:nvSpPr>
          <p:spPr bwMode="auto">
            <a:xfrm>
              <a:off x="2052638" y="936625"/>
              <a:ext cx="1871662" cy="1871663"/>
            </a:xfrm>
            <a:prstGeom prst="ellipse">
              <a:avLst/>
            </a:prstGeom>
            <a:noFill/>
            <a:ln w="38100">
              <a:solidFill>
                <a:srgbClr val="969696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endParaRPr lang="ja-JP" altLang="ja-JP" sz="1200">
                <a:solidFill>
                  <a:srgbClr val="4D4D4D"/>
                </a:solidFill>
                <a:latin typeface="Arial Black" panose="020B0A04020102020204" pitchFamily="34" charset="0"/>
                <a:ea typeface="HGPｺﾞｼｯｸE" panose="020B0900000000000000" pitchFamily="50" charset="-128"/>
              </a:endParaRPr>
            </a:p>
          </p:txBody>
        </p:sp>
        <p:sp>
          <p:nvSpPr>
            <p:cNvPr id="33921" name="Rectangle 129"/>
            <p:cNvSpPr>
              <a:spLocks noChangeArrowheads="1"/>
            </p:cNvSpPr>
            <p:nvPr/>
          </p:nvSpPr>
          <p:spPr bwMode="auto">
            <a:xfrm>
              <a:off x="2879725" y="1044575"/>
              <a:ext cx="1439863" cy="431800"/>
            </a:xfrm>
            <a:prstGeom prst="rect">
              <a:avLst/>
            </a:prstGeom>
            <a:solidFill>
              <a:schemeClr val="bg1"/>
            </a:solidFill>
            <a:ln w="19050" algn="ctr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100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コンピュータ犯罪を</a:t>
              </a:r>
              <a:br>
                <a:rPr lang="ja-JP" altLang="en-US" sz="1000">
                  <a:solidFill>
                    <a:srgbClr val="4D4D4D"/>
                  </a:solidFill>
                  <a:ea typeface="HGPｺﾞｼｯｸE" panose="020B0900000000000000" pitchFamily="50" charset="-128"/>
                </a:rPr>
              </a:br>
              <a:r>
                <a:rPr lang="ja-JP" altLang="en-US" sz="100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取り締まる法律</a:t>
              </a:r>
            </a:p>
          </p:txBody>
        </p:sp>
        <p:sp>
          <p:nvSpPr>
            <p:cNvPr id="33922" name="Rectangle 130"/>
            <p:cNvSpPr>
              <a:spLocks noChangeArrowheads="1"/>
            </p:cNvSpPr>
            <p:nvPr/>
          </p:nvSpPr>
          <p:spPr bwMode="auto">
            <a:xfrm>
              <a:off x="2879725" y="1547813"/>
              <a:ext cx="1439863" cy="431800"/>
            </a:xfrm>
            <a:prstGeom prst="rect">
              <a:avLst/>
            </a:prstGeom>
            <a:solidFill>
              <a:schemeClr val="bg1"/>
            </a:solidFill>
            <a:ln w="19050" algn="ctr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100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ネットワーク犯罪を</a:t>
              </a:r>
            </a:p>
            <a:p>
              <a:pPr algn="ctr"/>
              <a:r>
                <a:rPr lang="ja-JP" altLang="en-US" sz="100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取り締まる法律</a:t>
              </a:r>
            </a:p>
          </p:txBody>
        </p:sp>
        <p:sp>
          <p:nvSpPr>
            <p:cNvPr id="33923" name="Rectangle 131"/>
            <p:cNvSpPr>
              <a:spLocks noChangeArrowheads="1"/>
            </p:cNvSpPr>
            <p:nvPr/>
          </p:nvSpPr>
          <p:spPr bwMode="auto">
            <a:xfrm>
              <a:off x="2879725" y="2052638"/>
              <a:ext cx="1439863" cy="287337"/>
            </a:xfrm>
            <a:prstGeom prst="rect">
              <a:avLst/>
            </a:prstGeom>
            <a:solidFill>
              <a:schemeClr val="bg1"/>
            </a:solidFill>
            <a:ln w="19050" algn="ctr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100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不正アクセス禁止法</a:t>
              </a:r>
            </a:p>
          </p:txBody>
        </p:sp>
        <p:sp>
          <p:nvSpPr>
            <p:cNvPr id="33924" name="Rectangle 132"/>
            <p:cNvSpPr>
              <a:spLocks noChangeArrowheads="1"/>
            </p:cNvSpPr>
            <p:nvPr/>
          </p:nvSpPr>
          <p:spPr bwMode="auto">
            <a:xfrm>
              <a:off x="2879725" y="2413000"/>
              <a:ext cx="1439863" cy="287338"/>
            </a:xfrm>
            <a:prstGeom prst="rect">
              <a:avLst/>
            </a:prstGeom>
            <a:solidFill>
              <a:schemeClr val="bg1"/>
            </a:solidFill>
            <a:ln w="19050" algn="ctr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100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個人情報保護法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299847759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 Black"/>
        <a:ea typeface="HGPｺﾞｼｯｸE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15875" cap="flat" cmpd="sng" algn="ctr">
          <a:solidFill>
            <a:srgbClr val="0000FF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36000" tIns="36000" rIns="36000" bIns="36000" numCol="1" anchor="ctr" anchorCtr="1" compatLnSpc="1">
        <a:prstTxWarp prst="textNoShape">
          <a:avLst/>
        </a:prstTxWarp>
      </a:bodyPr>
      <a:lstStyle>
        <a:defPPr marL="0" marR="0" indent="0" algn="l" defTabSz="473075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9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HGPｺﾞｼｯｸE" panose="020B0900000000000000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15875" cap="flat" cmpd="sng" algn="ctr">
          <a:solidFill>
            <a:srgbClr val="0000FF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36000" tIns="36000" rIns="36000" bIns="36000" numCol="1" anchor="ctr" anchorCtr="1" compatLnSpc="1">
        <a:prstTxWarp prst="textNoShape">
          <a:avLst/>
        </a:prstTxWarp>
      </a:bodyPr>
      <a:lstStyle>
        <a:defPPr marL="0" marR="0" indent="0" algn="l" defTabSz="473075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9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HGPｺﾞｼｯｸE" panose="020B0900000000000000" pitchFamily="50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6346</TotalTime>
  <Words>394</Words>
  <Application>Microsoft Office PowerPoint</Application>
  <PresentationFormat>ユーザー設定</PresentationFormat>
  <Paragraphs>184</Paragraphs>
  <Slides>10</Slides>
  <Notes>10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10</vt:i4>
      </vt:variant>
    </vt:vector>
  </HeadingPairs>
  <TitlesOfParts>
    <vt:vector size="19" baseType="lpstr">
      <vt:lpstr>HGPｺﾞｼｯｸE</vt:lpstr>
      <vt:lpstr>ＭＳ Ｐゴシック</vt:lpstr>
      <vt:lpstr>ＭＳ Ｐ明朝</vt:lpstr>
      <vt:lpstr>ＭＳ 明朝</vt:lpstr>
      <vt:lpstr>Arial</vt:lpstr>
      <vt:lpstr>Arial Black</vt:lpstr>
      <vt:lpstr>Tahoma</vt:lpstr>
      <vt:lpstr>Wingdings</vt:lpstr>
      <vt:lpstr>標準デザイン</vt:lpstr>
      <vt:lpstr>コンピュータと情報システム [第2版] 10章　システムの運用と管理</vt:lpstr>
      <vt:lpstr>01   システムの運用管理</vt:lpstr>
      <vt:lpstr>02   システムの評価指標</vt:lpstr>
      <vt:lpstr>03   システム障害と対策</vt:lpstr>
      <vt:lpstr>04   システムの構成方式と信頼性</vt:lpstr>
      <vt:lpstr>05   RAID</vt:lpstr>
      <vt:lpstr>06   ファイルのバックアップ</vt:lpstr>
      <vt:lpstr>07   セキュリティ管理</vt:lpstr>
      <vt:lpstr>08   権利の保護と管理</vt:lpstr>
      <vt:lpstr>09   個人情報の保護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2006-08-22T06:54:28Z</dcterms:created>
  <dcterms:modified xsi:type="dcterms:W3CDTF">2015-09-09T10:53:05Z</dcterms:modified>
</cp:coreProperties>
</file>