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140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7CD-03CF-4243-A0FA-A1014F96F5B4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E7D5-ED3D-475A-9CB6-4D525558EB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983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7CD-03CF-4243-A0FA-A1014F96F5B4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E7D5-ED3D-475A-9CB6-4D525558EB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726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7CD-03CF-4243-A0FA-A1014F96F5B4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E7D5-ED3D-475A-9CB6-4D525558EB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98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7CD-03CF-4243-A0FA-A1014F96F5B4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E7D5-ED3D-475A-9CB6-4D525558EB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247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7CD-03CF-4243-A0FA-A1014F96F5B4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E7D5-ED3D-475A-9CB6-4D525558EB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11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7CD-03CF-4243-A0FA-A1014F96F5B4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E7D5-ED3D-475A-9CB6-4D525558EB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79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7CD-03CF-4243-A0FA-A1014F96F5B4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E7D5-ED3D-475A-9CB6-4D525558EB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9188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7CD-03CF-4243-A0FA-A1014F96F5B4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E7D5-ED3D-475A-9CB6-4D525558EB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636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7CD-03CF-4243-A0FA-A1014F96F5B4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E7D5-ED3D-475A-9CB6-4D525558EB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745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7CD-03CF-4243-A0FA-A1014F96F5B4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E7D5-ED3D-475A-9CB6-4D525558EB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512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7CD-03CF-4243-A0FA-A1014F96F5B4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7E7D5-ED3D-475A-9CB6-4D525558EB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864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3D7CD-03CF-4243-A0FA-A1014F96F5B4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7E7D5-ED3D-475A-9CB6-4D525558EB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0191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ポテンシャル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学習心理学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dirty="0" smtClean="0"/>
              <a:t>誤植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49453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kumimoji="1" lang="ja-JP" altLang="en-US" dirty="0" smtClean="0"/>
              <a:t>テキストの誤植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1693504"/>
              </p:ext>
            </p:extLst>
          </p:nvPr>
        </p:nvGraphicFramePr>
        <p:xfrm>
          <a:off x="0" y="1000080"/>
          <a:ext cx="9144000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4163">
                  <a:extLst>
                    <a:ext uri="{9D8B030D-6E8A-4147-A177-3AD203B41FA5}">
                      <a16:colId xmlns:a16="http://schemas.microsoft.com/office/drawing/2014/main" val="273384024"/>
                    </a:ext>
                  </a:extLst>
                </a:gridCol>
                <a:gridCol w="3972395">
                  <a:extLst>
                    <a:ext uri="{9D8B030D-6E8A-4147-A177-3AD203B41FA5}">
                      <a16:colId xmlns:a16="http://schemas.microsoft.com/office/drawing/2014/main" val="2333803576"/>
                    </a:ext>
                  </a:extLst>
                </a:gridCol>
                <a:gridCol w="3897442">
                  <a:extLst>
                    <a:ext uri="{9D8B030D-6E8A-4147-A177-3AD203B41FA5}">
                      <a16:colId xmlns:a16="http://schemas.microsoft.com/office/drawing/2014/main" val="8804675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ページ番号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誤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正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03814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38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図</a:t>
                      </a:r>
                      <a:r>
                        <a:rPr kumimoji="1" lang="en-US" altLang="ja-JP" sz="2400" dirty="0" smtClean="0"/>
                        <a:t>3.5</a:t>
                      </a:r>
                      <a:r>
                        <a:rPr kumimoji="1" lang="ja-JP" altLang="en-US" sz="2400" dirty="0" smtClean="0"/>
                        <a:t>の横軸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p(</a:t>
                      </a:r>
                      <a:r>
                        <a:rPr kumimoji="1" lang="en-US" altLang="ja-JP" sz="2400" dirty="0" err="1" smtClean="0"/>
                        <a:t>US|no</a:t>
                      </a:r>
                      <a:r>
                        <a:rPr kumimoji="1" lang="en-US" altLang="ja-JP" sz="2400" dirty="0" smtClean="0"/>
                        <a:t> CS)</a:t>
                      </a:r>
                      <a:r>
                        <a:rPr lang="ja-JP" altLang="en-US" sz="2400" dirty="0" smtClean="0"/>
                        <a:t> ⇒</a:t>
                      </a:r>
                      <a:r>
                        <a:rPr kumimoji="1" lang="en-US" altLang="ja-JP" sz="2400" dirty="0" smtClean="0"/>
                        <a:t>p(US|CS)</a:t>
                      </a:r>
                      <a:r>
                        <a:rPr lang="ja-JP" altLang="en-US" sz="2400" dirty="0" smtClean="0"/>
                        <a:t> 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495504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61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posttraumatic stress disorder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post traumatic stress disorder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39703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75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図</a:t>
                      </a:r>
                      <a:r>
                        <a:rPr kumimoji="1" lang="en-US" altLang="ja-JP" sz="2400" dirty="0" smtClean="0"/>
                        <a:t>4.4</a:t>
                      </a:r>
                      <a:r>
                        <a:rPr lang="ja-JP" altLang="en-US" sz="2400" dirty="0" smtClean="0"/>
                        <a:t>の解説部分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/>
                        <a:t>図</a:t>
                      </a:r>
                      <a:r>
                        <a:rPr lang="en-US" altLang="ja-JP" sz="2400" dirty="0" smtClean="0"/>
                        <a:t>4.4</a:t>
                      </a:r>
                      <a:r>
                        <a:rPr lang="ja-JP" altLang="en-US" sz="2400" dirty="0" smtClean="0"/>
                        <a:t>　灰色のバー⇒白色のバー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35766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120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図</a:t>
                      </a:r>
                      <a:r>
                        <a:rPr kumimoji="1" lang="en-US" altLang="ja-JP" sz="2400" dirty="0" smtClean="0"/>
                        <a:t>4.30</a:t>
                      </a:r>
                      <a:r>
                        <a:rPr kumimoji="1" lang="ja-JP" altLang="en-US" sz="2400" dirty="0" smtClean="0"/>
                        <a:t>の図中の説明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/>
                        <a:t>図中の「</a:t>
                      </a:r>
                      <a:r>
                        <a:rPr lang="en-US" altLang="ja-JP" sz="2400" dirty="0" smtClean="0"/>
                        <a:t>S</a:t>
                      </a:r>
                      <a:r>
                        <a:rPr lang="ja-JP" altLang="en-US" sz="2400" dirty="0" smtClean="0"/>
                        <a:t>＋のみ」と「</a:t>
                      </a:r>
                      <a:r>
                        <a:rPr lang="en-US" altLang="ja-JP" sz="2400" dirty="0" smtClean="0"/>
                        <a:t>S</a:t>
                      </a:r>
                      <a:r>
                        <a:rPr lang="ja-JP" altLang="en-US" sz="2400" dirty="0" smtClean="0"/>
                        <a:t>＋ </a:t>
                      </a:r>
                      <a:r>
                        <a:rPr lang="en-US" altLang="ja-JP" sz="2400" dirty="0" smtClean="0"/>
                        <a:t>vs S</a:t>
                      </a:r>
                      <a:r>
                        <a:rPr lang="ja-JP" altLang="en-US" sz="2400" dirty="0" smtClean="0"/>
                        <a:t>－」を入れ替える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485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138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図</a:t>
                      </a:r>
                      <a:r>
                        <a:rPr kumimoji="1" lang="en-US" altLang="ja-JP" sz="2400" dirty="0" smtClean="0"/>
                        <a:t>4.42</a:t>
                      </a:r>
                      <a:r>
                        <a:rPr kumimoji="1" lang="ja-JP" altLang="en-US" sz="2400" dirty="0" smtClean="0"/>
                        <a:t>の説明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dirty="0" smtClean="0"/>
                        <a:t>図中の</a:t>
                      </a:r>
                      <a:r>
                        <a:rPr lang="en-US" altLang="ja-JP" sz="2400" dirty="0" smtClean="0"/>
                        <a:t>4, 8, 14</a:t>
                      </a:r>
                      <a:r>
                        <a:rPr lang="ja-JP" altLang="en-US" sz="2400" dirty="0" smtClean="0"/>
                        <a:t>秒の線の表示を入れ替える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0374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162</a:t>
                      </a:r>
                      <a:r>
                        <a:rPr kumimoji="1" lang="ja-JP" altLang="en-US" sz="2400" dirty="0" smtClean="0"/>
                        <a:t>～</a:t>
                      </a:r>
                      <a:r>
                        <a:rPr kumimoji="1" lang="en-US" altLang="ja-JP" sz="2400" dirty="0" smtClean="0"/>
                        <a:t>163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/>
                        <a:t>（図</a:t>
                      </a:r>
                      <a:r>
                        <a:rPr lang="en-US" altLang="ja-JP" sz="2400" dirty="0" smtClean="0"/>
                        <a:t>4.59</a:t>
                      </a:r>
                      <a:r>
                        <a:rPr lang="ja-JP" altLang="en-US" sz="2400" dirty="0" smtClean="0"/>
                        <a:t>左）、（図</a:t>
                      </a:r>
                      <a:r>
                        <a:rPr lang="en-US" altLang="ja-JP" sz="2400" dirty="0" smtClean="0"/>
                        <a:t>4.59</a:t>
                      </a:r>
                      <a:r>
                        <a:rPr lang="ja-JP" altLang="en-US" sz="2400" dirty="0" smtClean="0"/>
                        <a:t>右）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2400" dirty="0" smtClean="0"/>
                        <a:t>（図</a:t>
                      </a:r>
                      <a:r>
                        <a:rPr lang="en-US" altLang="ja-JP" sz="2400" dirty="0" smtClean="0"/>
                        <a:t>4.59</a:t>
                      </a:r>
                      <a:r>
                        <a:rPr lang="ja-JP" altLang="en-US" sz="2400" dirty="0" smtClean="0"/>
                        <a:t>上）、（図</a:t>
                      </a:r>
                      <a:r>
                        <a:rPr lang="en-US" altLang="ja-JP" sz="2400" dirty="0" smtClean="0"/>
                        <a:t>4.59</a:t>
                      </a:r>
                      <a:r>
                        <a:rPr lang="ja-JP" altLang="en-US" sz="2400" dirty="0" smtClean="0"/>
                        <a:t>下）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210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180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オブジェクト 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7" b="-189"/>
          <a:stretch>
            <a:fillRect/>
          </a:stretch>
        </p:blipFill>
        <p:spPr bwMode="auto">
          <a:xfrm>
            <a:off x="1912883" y="769442"/>
            <a:ext cx="5827767" cy="6088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テキスト ボックス 2"/>
          <p:cNvSpPr txBox="1">
            <a:spLocks noChangeArrowheads="1"/>
          </p:cNvSpPr>
          <p:nvPr/>
        </p:nvSpPr>
        <p:spPr bwMode="auto">
          <a:xfrm>
            <a:off x="93662" y="0"/>
            <a:ext cx="314701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4400" dirty="0" smtClean="0"/>
              <a:t>図</a:t>
            </a:r>
            <a:r>
              <a:rPr lang="en-US" altLang="ja-JP" sz="4400" dirty="0" smtClean="0"/>
              <a:t>3.5</a:t>
            </a:r>
            <a:r>
              <a:rPr lang="ja-JP" altLang="en-US" sz="4400" dirty="0" smtClean="0"/>
              <a:t>の修正</a:t>
            </a:r>
            <a:endParaRPr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87097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143000"/>
          </a:xfrm>
        </p:spPr>
        <p:txBody>
          <a:bodyPr/>
          <a:lstStyle/>
          <a:p>
            <a:r>
              <a:rPr kumimoji="1" lang="ja-JP" altLang="en-US" dirty="0" smtClean="0"/>
              <a:t>図</a:t>
            </a:r>
            <a:r>
              <a:rPr kumimoji="1" lang="en-US" altLang="ja-JP" dirty="0" smtClean="0"/>
              <a:t>4.30</a:t>
            </a:r>
            <a:r>
              <a:rPr kumimoji="1" lang="ja-JP" altLang="en-US" dirty="0" smtClean="0"/>
              <a:t>の修正</a:t>
            </a:r>
            <a:endParaRPr kumimoji="1" lang="ja-JP" altLang="en-US" dirty="0"/>
          </a:p>
        </p:txBody>
      </p:sp>
      <p:pic>
        <p:nvPicPr>
          <p:cNvPr id="158723" name="Picture 3" descr="HorsePK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52600"/>
            <a:ext cx="6192688" cy="4971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284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図</a:t>
            </a:r>
            <a:r>
              <a:rPr kumimoji="1" lang="en-US" altLang="ja-JP" dirty="0" smtClean="0"/>
              <a:t>4.42</a:t>
            </a:r>
            <a:r>
              <a:rPr kumimoji="1" lang="ja-JP" altLang="en-US" dirty="0" smtClean="0"/>
              <a:t>の修正</a:t>
            </a:r>
            <a:endParaRPr kumimoji="1" lang="ja-JP" altLang="en-US" dirty="0"/>
          </a:p>
        </p:txBody>
      </p:sp>
      <p:pic>
        <p:nvPicPr>
          <p:cNvPr id="157699" name="Picture 3" descr="MemorysampleDu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16832"/>
            <a:ext cx="6264696" cy="4879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013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116</Words>
  <Application>Microsoft Office PowerPoint</Application>
  <PresentationFormat>画面に合わせる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ポテンシャル 学習心理学</vt:lpstr>
      <vt:lpstr>テキストの誤植</vt:lpstr>
      <vt:lpstr>PowerPoint プレゼンテーション</vt:lpstr>
      <vt:lpstr>図4.30の修正</vt:lpstr>
      <vt:lpstr>図4.42の修正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ポテンシャル 学習心理学</dc:title>
  <dc:creator>眞邉 一近</dc:creator>
  <cp:lastModifiedBy>眞邉 一近</cp:lastModifiedBy>
  <cp:revision>4</cp:revision>
  <dcterms:created xsi:type="dcterms:W3CDTF">2019-04-14T11:42:23Z</dcterms:created>
  <dcterms:modified xsi:type="dcterms:W3CDTF">2019-05-13T06:11:49Z</dcterms:modified>
</cp:coreProperties>
</file>