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42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24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61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33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9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27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65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64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96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8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09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0911-9F4D-4A32-8120-7194BEE85872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0C885-856A-4613-BD2D-4F368D2584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88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ja-JP" altLang="en-US" sz="40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グラフィック グローバル・ビジネス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882062"/>
            <a:ext cx="6400800" cy="2563161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スライド用図表データ</a:t>
            </a:r>
            <a:endParaRPr kumimoji="1" lang="en-US" altLang="ja-JP" sz="2800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新世社</a:t>
            </a:r>
          </a:p>
        </p:txBody>
      </p:sp>
    </p:spTree>
    <p:extLst>
      <p:ext uri="{BB962C8B-B14F-4D97-AF65-F5344CB8AC3E}">
        <p14:creationId xmlns:p14="http://schemas.microsoft.com/office/powerpoint/2010/main" val="2141436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SCSERVER\shin_user\著者原稿\経営学\グラフィック グローバル・ビジネス\講義用スライド図表データ\画像のみ\2-1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1" y="1124744"/>
            <a:ext cx="7608888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0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SCSERVER\shin_user\著者原稿\経営学\グラフィック グローバル・ビジネス\講義用スライド図表データ\画像のみ\3-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7132637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SCSERVER\shin_user\著者原稿\経営学\グラフィック グローバル・ビジネス\講義用スライド図表データ\画像のみ\3-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62761"/>
            <a:ext cx="6942138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11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SCSERVER\shin_user\著者原稿\経営学\グラフィック グローバル・ビジネス\講義用スライド図表データ\画像のみ\3-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5269"/>
            <a:ext cx="7108882" cy="566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5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SCSERVER\shin_user\著者原稿\経営学\グラフィック グローバル・ビジネス\講義用スライド図表データ\画像のみ\3-3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0927"/>
            <a:ext cx="6999288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3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SCSERVER\shin_user\著者原稿\経営学\グラフィック グローバル・ビジネス\講義用スライド図表データ\画像のみ\3-4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62" y="764704"/>
            <a:ext cx="6904038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9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SCSERVER\shin_user\著者原稿\経営学\グラフィック グローバル・ビジネス\講義用スライド図表データ\画像のみ\3-4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86" y="1166961"/>
            <a:ext cx="5762626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9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10DEC442-7069-4E9F-9141-94816787B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56" y="2208066"/>
            <a:ext cx="7715200" cy="2060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はじめに</a:t>
            </a:r>
            <a:r>
              <a:rPr lang="en-US" altLang="ja-JP" sz="18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marL="0" indent="0"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本図表データは</a:t>
            </a:r>
            <a:r>
              <a:rPr kumimoji="1"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グラフィック　グローバル・ビジネス</a:t>
            </a:r>
            <a:r>
              <a:rPr kumimoji="1"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を教科書採用いただきました</a:t>
            </a:r>
            <a:endParaRPr kumimoji="1"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先生の講義・ゼミ等の教育目的に限って提供されるものです。</a:t>
            </a:r>
            <a:endParaRPr kumimoji="1"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著者作成の図表の著作権は著者に帰属します。</a:t>
            </a:r>
          </a:p>
          <a:p>
            <a:pPr marL="0" indent="0">
              <a:buNone/>
            </a:pPr>
            <a:endParaRPr kumimoji="1" lang="ja-JP" altLang="en-US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="" xmlns:a16="http://schemas.microsoft.com/office/drawing/2014/main" id="{7485F11F-5FB9-4A43-9327-AEE9DE195511}"/>
              </a:ext>
            </a:extLst>
          </p:cNvPr>
          <p:cNvCxnSpPr/>
          <p:nvPr/>
        </p:nvCxnSpPr>
        <p:spPr>
          <a:xfrm>
            <a:off x="673224" y="1916832"/>
            <a:ext cx="80032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="" xmlns:a16="http://schemas.microsoft.com/office/drawing/2014/main" id="{9A7D471D-219F-4DBE-9196-35060DAD5A0E}"/>
              </a:ext>
            </a:extLst>
          </p:cNvPr>
          <p:cNvCxnSpPr/>
          <p:nvPr/>
        </p:nvCxnSpPr>
        <p:spPr>
          <a:xfrm>
            <a:off x="673224" y="4653136"/>
            <a:ext cx="80032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CSERVER\shin_user\著者原稿\経営学\グラフィック グローバル・ビジネス\講義用スライド図表データ\画像のみ\1-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624736" cy="56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5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CSERVER\shin_user\著者原稿\経営学\グラフィック グローバル・ビジネス\講義用スライド図表データ\画像のみ\1-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896544" cy="63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63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SCSERVER\shin_user\著者原稿\経営学\グラフィック グローバル・ビジネス\講義用スライド図表データ\画像のみ\1-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05091"/>
            <a:ext cx="6618288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5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SCSERVER\shin_user\著者原稿\経営学\グラフィック グローバル・ビジネス\講義用スライド図表データ\画像のみ\2-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1334"/>
            <a:ext cx="4032448" cy="64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0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SCSERVER\shin_user\著者原稿\経営学\グラフィック グローバル・ビジネス\講義用スライド図表データ\画像のみ\2-1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85038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9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SCSERVER\shin_user\著者原稿\経営学\グラフィック グローバル・ビジネス\講義用スライド図表データ\画像のみ\2-1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54" y="908720"/>
            <a:ext cx="7285038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5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CSERVER\shin_user\著者原稿\経営学\グラフィック グローバル・ビジネス\講義用スライド図表データ\画像のみ\2-1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64" y="1196752"/>
            <a:ext cx="5591176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1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画面に合わせる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グラフィック グローバル・ビジネス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グラフィック グローバル・ビジネス</dc:title>
  <dc:creator>御園生 晴彦</dc:creator>
  <cp:lastModifiedBy>御園生 晴彦</cp:lastModifiedBy>
  <cp:revision>1</cp:revision>
  <dcterms:created xsi:type="dcterms:W3CDTF">2020-07-06T04:18:03Z</dcterms:created>
  <dcterms:modified xsi:type="dcterms:W3CDTF">2020-07-06T04:19:03Z</dcterms:modified>
</cp:coreProperties>
</file>